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8"/>
  </p:notesMasterIdLst>
  <p:sldIdLst>
    <p:sldId id="446" r:id="rId2"/>
    <p:sldId id="257" r:id="rId3"/>
    <p:sldId id="532" r:id="rId4"/>
    <p:sldId id="516" r:id="rId5"/>
    <p:sldId id="544" r:id="rId6"/>
    <p:sldId id="543" r:id="rId7"/>
    <p:sldId id="840" r:id="rId8"/>
    <p:sldId id="841" r:id="rId9"/>
    <p:sldId id="842" r:id="rId10"/>
    <p:sldId id="843" r:id="rId11"/>
    <p:sldId id="844" r:id="rId12"/>
    <p:sldId id="845" r:id="rId13"/>
    <p:sldId id="846" r:id="rId14"/>
    <p:sldId id="847" r:id="rId15"/>
    <p:sldId id="836" r:id="rId16"/>
    <p:sldId id="514" r:id="rId17"/>
    <p:sldId id="461" r:id="rId18"/>
    <p:sldId id="734" r:id="rId19"/>
    <p:sldId id="800" r:id="rId20"/>
    <p:sldId id="801" r:id="rId21"/>
    <p:sldId id="802" r:id="rId22"/>
    <p:sldId id="803" r:id="rId23"/>
    <p:sldId id="804" r:id="rId24"/>
    <p:sldId id="805" r:id="rId25"/>
    <p:sldId id="806" r:id="rId26"/>
    <p:sldId id="807" r:id="rId27"/>
    <p:sldId id="808" r:id="rId28"/>
    <p:sldId id="629" r:id="rId29"/>
    <p:sldId id="633" r:id="rId30"/>
    <p:sldId id="632" r:id="rId31"/>
    <p:sldId id="634" r:id="rId32"/>
    <p:sldId id="501" r:id="rId33"/>
    <p:sldId id="790" r:id="rId34"/>
    <p:sldId id="791" r:id="rId35"/>
    <p:sldId id="792" r:id="rId36"/>
    <p:sldId id="494" r:id="rId37"/>
    <p:sldId id="744" r:id="rId38"/>
    <p:sldId id="502" r:id="rId39"/>
    <p:sldId id="587" r:id="rId40"/>
    <p:sldId id="895" r:id="rId41"/>
    <p:sldId id="288" r:id="rId42"/>
    <p:sldId id="592" r:id="rId43"/>
    <p:sldId id="749" r:id="rId44"/>
    <p:sldId id="731" r:id="rId45"/>
    <p:sldId id="750" r:id="rId46"/>
    <p:sldId id="848" r:id="rId47"/>
    <p:sldId id="893" r:id="rId48"/>
    <p:sldId id="855" r:id="rId49"/>
    <p:sldId id="849" r:id="rId50"/>
    <p:sldId id="856" r:id="rId51"/>
    <p:sldId id="850" r:id="rId52"/>
    <p:sldId id="894" r:id="rId53"/>
    <p:sldId id="857" r:id="rId54"/>
    <p:sldId id="504" r:id="rId55"/>
    <p:sldId id="297" r:id="rId56"/>
    <p:sldId id="897" r:id="rId57"/>
    <p:sldId id="299" r:id="rId58"/>
    <p:sldId id="891" r:id="rId59"/>
    <p:sldId id="505" r:id="rId60"/>
    <p:sldId id="309" r:id="rId61"/>
    <p:sldId id="896" r:id="rId62"/>
    <p:sldId id="311" r:id="rId63"/>
    <p:sldId id="741" r:id="rId64"/>
    <p:sldId id="851" r:id="rId65"/>
    <p:sldId id="860" r:id="rId66"/>
    <p:sldId id="861" r:id="rId67"/>
    <p:sldId id="862" r:id="rId68"/>
    <p:sldId id="863" r:id="rId69"/>
    <p:sldId id="601" r:id="rId70"/>
    <p:sldId id="602" r:id="rId71"/>
    <p:sldId id="898" r:id="rId72"/>
    <p:sldId id="603" r:id="rId73"/>
    <p:sldId id="742" r:id="rId74"/>
    <p:sldId id="607" r:id="rId75"/>
    <p:sldId id="608" r:id="rId76"/>
    <p:sldId id="899" r:id="rId77"/>
    <p:sldId id="612" r:id="rId78"/>
    <p:sldId id="258" r:id="rId79"/>
    <p:sldId id="650" r:id="rId80"/>
    <p:sldId id="651" r:id="rId81"/>
    <p:sldId id="652" r:id="rId82"/>
    <p:sldId id="818" r:id="rId83"/>
    <p:sldId id="767" r:id="rId84"/>
    <p:sldId id="880" r:id="rId85"/>
    <p:sldId id="864" r:id="rId86"/>
    <p:sldId id="852" r:id="rId87"/>
    <p:sldId id="877" r:id="rId88"/>
    <p:sldId id="853" r:id="rId89"/>
    <p:sldId id="878" r:id="rId90"/>
    <p:sldId id="865" r:id="rId91"/>
    <p:sldId id="866" r:id="rId92"/>
    <p:sldId id="881" r:id="rId93"/>
    <p:sldId id="882" r:id="rId94"/>
    <p:sldId id="883" r:id="rId95"/>
    <p:sldId id="884" r:id="rId96"/>
    <p:sldId id="885" r:id="rId97"/>
    <p:sldId id="886" r:id="rId98"/>
    <p:sldId id="887" r:id="rId99"/>
    <p:sldId id="888" r:id="rId100"/>
    <p:sldId id="889" r:id="rId101"/>
    <p:sldId id="871" r:id="rId102"/>
    <p:sldId id="854" r:id="rId103"/>
    <p:sldId id="892" r:id="rId104"/>
    <p:sldId id="879" r:id="rId105"/>
    <p:sldId id="617" r:id="rId106"/>
    <p:sldId id="512" r:id="rId10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A8B00"/>
    <a:srgbClr val="979797"/>
    <a:srgbClr val="FF5050"/>
    <a:srgbClr val="FF9966"/>
    <a:srgbClr val="00CCFF"/>
    <a:srgbClr val="0099FF"/>
    <a:srgbClr val="00D5D0"/>
    <a:srgbClr val="00FFFF"/>
    <a:srgbClr val="82FF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78" autoAdjust="0"/>
    <p:restoredTop sz="94162" autoAdjust="0"/>
  </p:normalViewPr>
  <p:slideViewPr>
    <p:cSldViewPr snapToGrid="0" showGuides="1">
      <p:cViewPr varScale="1">
        <p:scale>
          <a:sx n="58" d="100"/>
          <a:sy n="58" d="100"/>
        </p:scale>
        <p:origin x="672" y="5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commentAuthors" Target="commentAuthor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76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87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12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13.jp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hyperlink" Target="http://clipart-library.com/clipart/friendship-clipart-19.htm" TargetMode="Externa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fC8zawdVL0" TargetMode="External"/><Relationship Id="rId2" Type="http://schemas.openxmlformats.org/officeDocument/2006/relationships/hyperlink" Target="https://www.youtube.com/watch?v=T4AHBK0mzN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pSsURx5NP7A" TargetMode="External"/><Relationship Id="rId5" Type="http://schemas.openxmlformats.org/officeDocument/2006/relationships/hyperlink" Target="http://pptbizcam.co.kr/?p=902" TargetMode="External"/><Relationship Id="rId4" Type="http://schemas.openxmlformats.org/officeDocument/2006/relationships/hyperlink" Target="https://www.youtube.com/watch?v=mF0yd7DrFEY" TargetMode="Externa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10.pn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8.png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image" Target="../media/image19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jpg"/><Relationship Id="rId7" Type="http://schemas.openxmlformats.org/officeDocument/2006/relationships/image" Target="../media/image40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10" Type="http://schemas.openxmlformats.org/officeDocument/2006/relationships/image" Target="../media/image12.png"/><Relationship Id="rId4" Type="http://schemas.openxmlformats.org/officeDocument/2006/relationships/image" Target="../media/image17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28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34.gif"/><Relationship Id="rId5" Type="http://schemas.openxmlformats.org/officeDocument/2006/relationships/image" Target="../media/image32.jpg"/><Relationship Id="rId10" Type="http://schemas.openxmlformats.org/officeDocument/2006/relationships/image" Target="../media/image25.png"/><Relationship Id="rId4" Type="http://schemas.openxmlformats.org/officeDocument/2006/relationships/image" Target="../media/image52.png"/><Relationship Id="rId9" Type="http://schemas.openxmlformats.org/officeDocument/2006/relationships/image" Target="../media/image5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13" Type="http://schemas.openxmlformats.org/officeDocument/2006/relationships/image" Target="../media/image65.png"/><Relationship Id="rId3" Type="http://schemas.openxmlformats.org/officeDocument/2006/relationships/image" Target="../media/image33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11" Type="http://schemas.microsoft.com/office/2007/relationships/hdphoto" Target="../media/hdphoto2.wdp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audio" Target="../media/audio2.wav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jpg"/><Relationship Id="rId9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5355.htm" TargetMode="External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hyperlink" Target="http://clipart-library.com/clipart/qTBoqAdzc.htm" TargetMode="Externa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0.png"/><Relationship Id="rId4" Type="http://schemas.openxmlformats.org/officeDocument/2006/relationships/slide" Target="slide6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ing.hangeul.go.kr/letters/consonant/basic/" TargetMode="Externa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123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12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123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123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586123.htm" TargetMode="External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0.png"/><Relationship Id="rId4" Type="http://schemas.openxmlformats.org/officeDocument/2006/relationships/slide" Target="slide8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sv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9.jpg"/><Relationship Id="rId4" Type="http://schemas.openxmlformats.org/officeDocument/2006/relationships/image" Target="../media/image12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-art/293-2932449_cheese-png-clipart-cheddar-cheese-clipart.htm" TargetMode="External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jp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6.png"/><Relationship Id="rId7" Type="http://schemas.openxmlformats.org/officeDocument/2006/relationships/image" Target="../media/image139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jpg"/><Relationship Id="rId4" Type="http://schemas.microsoft.com/office/2007/relationships/hdphoto" Target="../media/hdphoto6.wdp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jpg"/><Relationship Id="rId4" Type="http://schemas.microsoft.com/office/2007/relationships/hdphoto" Target="../media/hdphoto6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11_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ㅊ＂이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1CEB62-8F6F-4C13-B20C-34BE8CA0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57E1D606-A701-4687-B7DE-995493E04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27" b="89865" l="0" r="89881">
                        <a14:foregroundMark x1="32143" y1="3378" x2="32143" y2="3378"/>
                        <a14:foregroundMark x1="8929" y1="34122" x2="8929" y2="34122"/>
                        <a14:foregroundMark x1="6548" y1="46284" x2="6548" y2="46284"/>
                        <a14:foregroundMark x1="7738" y1="54392" x2="7738" y2="54392"/>
                        <a14:foregroundMark x1="32143" y1="55068" x2="32143" y2="55068"/>
                        <a14:foregroundMark x1="17262" y1="52703" x2="17262" y2="52703"/>
                        <a14:foregroundMark x1="26786" y1="52365" x2="26786" y2="52365"/>
                        <a14:foregroundMark x1="35119" y1="56419" x2="35119" y2="56419"/>
                        <a14:foregroundMark x1="54167" y1="47297" x2="54167" y2="47297"/>
                        <a14:foregroundMark x1="51190" y1="34459" x2="51786" y2="32095"/>
                        <a14:foregroundMark x1="51786" y1="29392" x2="51190" y2="25676"/>
                        <a14:foregroundMark x1="45833" y1="19257" x2="44048" y2="16892"/>
                        <a14:foregroundMark x1="41071" y1="14865" x2="41071" y2="14865"/>
                        <a14:foregroundMark x1="33929" y1="10473" x2="33929" y2="10473"/>
                        <a14:foregroundMark x1="27976" y1="8108" x2="27976" y2="8108"/>
                        <a14:foregroundMark x1="24405" y1="19257" x2="24405" y2="19257"/>
                        <a14:foregroundMark x1="16667" y1="21959" x2="14881" y2="25676"/>
                        <a14:foregroundMark x1="13690" y1="28716" x2="11905" y2="29730"/>
                        <a14:foregroundMark x1="11310" y1="32432" x2="11310" y2="32432"/>
                        <a14:foregroundMark x1="7143" y1="37838" x2="7143" y2="37838"/>
                        <a14:foregroundMark x1="23214" y1="16216" x2="23214" y2="16216"/>
                        <a14:foregroundMark x1="31548" y1="8108" x2="31548" y2="8108"/>
                        <a14:foregroundMark x1="52381" y1="12838" x2="52381" y2="12838"/>
                        <a14:foregroundMark x1="61310" y1="16892" x2="61310" y2="16892"/>
                        <a14:foregroundMark x1="68452" y1="14189" x2="68452" y2="14189"/>
                        <a14:foregroundMark x1="72024" y1="11824" x2="72024" y2="11824"/>
                        <a14:foregroundMark x1="61905" y1="11824" x2="61905" y2="11824"/>
                        <a14:foregroundMark x1="69048" y1="12500" x2="71429" y2="15541"/>
                        <a14:foregroundMark x1="76190" y1="20608" x2="76190" y2="21959"/>
                        <a14:foregroundMark x1="76786" y1="30068" x2="76786" y2="30068"/>
                        <a14:foregroundMark x1="77976" y1="34459" x2="77976" y2="34459"/>
                        <a14:foregroundMark x1="48810" y1="31757" x2="48810" y2="31757"/>
                        <a14:foregroundMark x1="42857" y1="23986" x2="42857" y2="23986"/>
                        <a14:foregroundMark x1="50000" y1="47635" x2="50000" y2="47635"/>
                        <a14:foregroundMark x1="52381" y1="42568" x2="52381" y2="42568"/>
                        <a14:foregroundMark x1="41071" y1="55743" x2="41071" y2="55743"/>
                        <a14:foregroundMark x1="20238" y1="54392" x2="20238" y2="54392"/>
                        <a14:foregroundMark x1="8929" y1="54392" x2="8929" y2="54392"/>
                        <a14:foregroundMark x1="5357" y1="53041" x2="5357" y2="53041"/>
                        <a14:foregroundMark x1="8929" y1="50676" x2="8929" y2="50676"/>
                        <a14:foregroundMark x1="19048" y1="51014" x2="19048" y2="51014"/>
                        <a14:foregroundMark x1="32143" y1="54392" x2="32143" y2="54392"/>
                        <a14:foregroundMark x1="32143" y1="54392" x2="32143" y2="54392"/>
                        <a14:foregroundMark x1="42857" y1="56419" x2="42857" y2="56419"/>
                        <a14:foregroundMark x1="50000" y1="56419" x2="50000" y2="56419"/>
                        <a14:foregroundMark x1="54762" y1="55068" x2="54762" y2="55068"/>
                        <a14:foregroundMark x1="48214" y1="54392" x2="48214" y2="54392"/>
                        <a14:foregroundMark x1="42857" y1="56757" x2="42857" y2="56757"/>
                        <a14:foregroundMark x1="24405" y1="56757" x2="24405" y2="56757"/>
                        <a14:foregroundMark x1="27976" y1="57095" x2="39286" y2="58446"/>
                        <a14:foregroundMark x1="45833" y1="58784" x2="45833" y2="58784"/>
                        <a14:foregroundMark x1="48214" y1="58784" x2="48214" y2="58784"/>
                        <a14:foregroundMark x1="54762" y1="54730" x2="54762" y2="54730"/>
                        <a14:foregroundMark x1="17857" y1="55068" x2="17857" y2="55068"/>
                        <a14:foregroundMark x1="595" y1="42230" x2="595" y2="42230"/>
                        <a14:foregroundMark x1="3571" y1="37162" x2="3571" y2="37162"/>
                        <a14:foregroundMark x1="4167" y1="34122" x2="4167" y2="34122"/>
                        <a14:foregroundMark x1="4167" y1="31419" x2="4167" y2="31419"/>
                        <a14:foregroundMark x1="5952" y1="29392" x2="6548" y2="28041"/>
                        <a14:foregroundMark x1="7738" y1="25338" x2="9524" y2="22297"/>
                        <a14:foregroundMark x1="10119" y1="21284" x2="11310" y2="19595"/>
                        <a14:foregroundMark x1="13690" y1="17905" x2="27976" y2="3041"/>
                        <a14:foregroundMark x1="5952" y1="44595" x2="5952" y2="44595"/>
                        <a14:foregroundMark x1="29762" y1="2027" x2="52976" y2="25000"/>
                        <a14:foregroundMark x1="52976" y1="25000" x2="55952" y2="34122"/>
                        <a14:foregroundMark x1="31548" y1="2027" x2="49405" y2="15878"/>
                        <a14:foregroundMark x1="41667" y1="7432" x2="41667" y2="7432"/>
                        <a14:foregroundMark x1="35714" y1="5068" x2="35714" y2="5068"/>
                        <a14:foregroundMark x1="33929" y1="2027" x2="33929" y2="2027"/>
                        <a14:foregroundMark x1="36905" y1="5405" x2="36905" y2="5405"/>
                        <a14:foregroundMark x1="38690" y1="6081" x2="38690" y2="6081"/>
                        <a14:foregroundMark x1="43452" y1="7095" x2="47024" y2="7095"/>
                        <a14:foregroundMark x1="48214" y1="7432" x2="52381" y2="9122"/>
                        <a14:foregroundMark x1="53571" y1="9797" x2="53571" y2="9797"/>
                        <a14:foregroundMark x1="57738" y1="12500" x2="57738" y2="12500"/>
                        <a14:foregroundMark x1="58929" y1="13176" x2="71429" y2="37838"/>
                        <a14:foregroundMark x1="71429" y1="37838" x2="72024" y2="43919"/>
                        <a14:foregroundMark x1="68452" y1="11824" x2="77976" y2="37500"/>
                        <a14:foregroundMark x1="75595" y1="12500" x2="85714" y2="26689"/>
                        <a14:foregroundMark x1="85714" y1="26689" x2="88690" y2="40203"/>
                        <a14:foregroundMark x1="72024" y1="46284" x2="55952" y2="54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37" b="36994"/>
          <a:stretch/>
        </p:blipFill>
        <p:spPr>
          <a:xfrm>
            <a:off x="706179" y="5161673"/>
            <a:ext cx="761863" cy="943250"/>
          </a:xfrm>
          <a:prstGeom prst="rect">
            <a:avLst/>
          </a:prstGeom>
        </p:spPr>
      </p:pic>
      <p:pic>
        <p:nvPicPr>
          <p:cNvPr id="29" name="Picture 28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B81D78A3-CC17-4874-B306-52FC333AD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46" y="5225837"/>
            <a:ext cx="1192526" cy="87295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BB2AB5-26A9-4C6B-A942-80714DBB2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650" y="5095958"/>
            <a:ext cx="640096" cy="960143"/>
          </a:xfrm>
          <a:prstGeom prst="rect">
            <a:avLst/>
          </a:prstGeom>
        </p:spPr>
      </p:pic>
      <p:pic>
        <p:nvPicPr>
          <p:cNvPr id="31" name="Picture 30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A602FD1F-3068-4125-9885-252E56E10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792" y="5138399"/>
            <a:ext cx="929751" cy="9040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EB48F72-9079-4045-9A62-4B5F0B565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447" y="5171205"/>
            <a:ext cx="924084" cy="878444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59E2C3A4-1709-43D3-A27E-FAC5BFEDE1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531" y="5227609"/>
            <a:ext cx="1046437" cy="805757"/>
          </a:xfrm>
          <a:prstGeom prst="rect">
            <a:avLst/>
          </a:prstGeom>
        </p:spPr>
      </p:pic>
      <p:pic>
        <p:nvPicPr>
          <p:cNvPr id="34" name="Picture 2" descr="Dora The Explorer Age Review | Dora Parents Rating For Kids - ATOE">
            <a:extLst>
              <a:ext uri="{FF2B5EF4-FFF2-40B4-BE49-F238E27FC236}">
                <a16:creationId xmlns:a16="http://schemas.microsoft.com/office/drawing/2014/main" id="{225ED62A-DEE3-4A9C-B063-2FFDFA303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92" y="5141520"/>
            <a:ext cx="659916" cy="9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D40896B3-463B-4291-A7CD-6AF668F1BD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4" r="7447"/>
          <a:stretch/>
        </p:blipFill>
        <p:spPr>
          <a:xfrm>
            <a:off x="8042885" y="5184131"/>
            <a:ext cx="832623" cy="865518"/>
          </a:xfrm>
          <a:prstGeom prst="rect">
            <a:avLst/>
          </a:prstGeom>
        </p:spPr>
      </p:pic>
      <p:pic>
        <p:nvPicPr>
          <p:cNvPr id="36" name="Picture 2" descr="White stork Bird Marabou stork Crane - stork png download - 1600*1200 - Free Transparent White Stork png Download.">
            <a:extLst>
              <a:ext uri="{FF2B5EF4-FFF2-40B4-BE49-F238E27FC236}">
                <a16:creationId xmlns:a16="http://schemas.microsoft.com/office/drawing/2014/main" id="{2C557B49-E502-4CBB-B2BE-7E1C70515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5"/>
          <a:stretch/>
        </p:blipFill>
        <p:spPr bwMode="auto">
          <a:xfrm>
            <a:off x="9083284" y="5215364"/>
            <a:ext cx="910157" cy="91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C7288E08-28E4-48A9-8413-4A643078FA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42" y="5241510"/>
            <a:ext cx="910158" cy="81459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도라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기러기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063664" y="1285710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뽀로로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83878" y="318662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600710" y="150855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03489" y="99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011968" y="122427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77832" y="175344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22965" y="149106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0536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2350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0.60391 -0.5599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95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72005 -0.7055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3" y="-3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2005 -0.54514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-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0.16445 -0.72338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6" y="-3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-0.30495 -0.686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36315 -0.53356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1" y="-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51329 -0.5224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64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-0.20234 -0.5300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42122 -0.7048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14063 -0.716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-3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h</a:t>
            </a:r>
            <a:r>
              <a:rPr lang="en-US" sz="8000" dirty="0" err="1">
                <a:solidFill>
                  <a:srgbClr val="6CB077"/>
                </a:solidFill>
              </a:rPr>
              <a:t>ae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ㅎ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10801350" y="661540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7E9156-A5D4-42D8-9429-8495254823DF}"/>
              </a:ext>
            </a:extLst>
          </p:cNvPr>
          <p:cNvGrpSpPr/>
          <p:nvPr/>
        </p:nvGrpSpPr>
        <p:grpSpPr>
          <a:xfrm>
            <a:off x="8977776" y="4997597"/>
            <a:ext cx="4095750" cy="1312147"/>
            <a:chOff x="7838157" y="5014203"/>
            <a:chExt cx="4095750" cy="13121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08B582-F3CB-49B7-9474-30BEF9662479}"/>
                </a:ext>
              </a:extLst>
            </p:cNvPr>
            <p:cNvSpPr txBox="1"/>
            <p:nvPr/>
          </p:nvSpPr>
          <p:spPr>
            <a:xfrm>
              <a:off x="7838157" y="5014203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</a:t>
              </a:r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해  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050" name="Picture 2" descr="Smiley sun clipart">
              <a:extLst>
                <a:ext uri="{FF2B5EF4-FFF2-40B4-BE49-F238E27FC236}">
                  <a16:creationId xmlns:a16="http://schemas.microsoft.com/office/drawing/2014/main" id="{951B38C3-B266-449F-B9F2-81F2B9D61D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418" b="89844" l="7738" r="95437">
                          <a14:foregroundMark x1="52381" y1="9473" x2="52381" y2="9473"/>
                          <a14:foregroundMark x1="51389" y1="5957" x2="51389" y2="5957"/>
                          <a14:foregroundMark x1="93452" y1="46875" x2="93452" y2="46875"/>
                          <a14:foregroundMark x1="95437" y1="47363" x2="95437" y2="47363"/>
                          <a14:foregroundMark x1="53869" y1="3418" x2="53869" y2="3418"/>
                          <a14:foregroundMark x1="7738" y1="46387" x2="13393" y2="463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1976" y="5014203"/>
              <a:ext cx="1291796" cy="1312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245D99-779F-4603-9152-149D3AC2FAB9}"/>
              </a:ext>
            </a:extLst>
          </p:cNvPr>
          <p:cNvGrpSpPr/>
          <p:nvPr/>
        </p:nvGrpSpPr>
        <p:grpSpPr>
          <a:xfrm>
            <a:off x="4770450" y="5059314"/>
            <a:ext cx="5188929" cy="1200329"/>
            <a:chOff x="2879387" y="5545853"/>
            <a:chExt cx="5188929" cy="1200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A24853-03F2-406F-B992-77546853524E}"/>
                </a:ext>
              </a:extLst>
            </p:cNvPr>
            <p:cNvSpPr txBox="1"/>
            <p:nvPr/>
          </p:nvSpPr>
          <p:spPr>
            <a:xfrm>
              <a:off x="2879387" y="5545853"/>
              <a:ext cx="51889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</a:t>
              </a:r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해바라기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4" name="Picture 33" descr="A close up of a flower&#10;&#10;Description automatically generated">
              <a:extLst>
                <a:ext uri="{FF2B5EF4-FFF2-40B4-BE49-F238E27FC236}">
                  <a16:creationId xmlns:a16="http://schemas.microsoft.com/office/drawing/2014/main" id="{33288104-B260-401B-93AA-BE258EF22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406" y="5545853"/>
              <a:ext cx="718602" cy="9824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6745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CBAF2E8-64A4-47D3-8472-7FA0D332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A095B-25B6-4B75-86AF-E062126E7028}"/>
              </a:ext>
            </a:extLst>
          </p:cNvPr>
          <p:cNvSpPr txBox="1"/>
          <p:nvPr/>
        </p:nvSpPr>
        <p:spPr>
          <a:xfrm>
            <a:off x="2844966" y="1125951"/>
            <a:ext cx="209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FF00"/>
                </a:solidFill>
              </a:rPr>
              <a:t>배</a:t>
            </a:r>
            <a:r>
              <a:rPr lang="ko-KR" altLang="en-US" sz="2000" dirty="0"/>
              <a:t>가 아파요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A24C-508A-4539-902C-8514D2ED5104}"/>
              </a:ext>
            </a:extLst>
          </p:cNvPr>
          <p:cNvSpPr txBox="1"/>
          <p:nvPr/>
        </p:nvSpPr>
        <p:spPr>
          <a:xfrm>
            <a:off x="5324475" y="1486610"/>
            <a:ext cx="1849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침</a:t>
            </a:r>
            <a:r>
              <a:rPr lang="ko-KR" altLang="en-US" sz="2400" b="1" dirty="0">
                <a:solidFill>
                  <a:srgbClr val="00CCFF"/>
                </a:solidFill>
              </a:rPr>
              <a:t>대</a:t>
            </a:r>
            <a:r>
              <a:rPr lang="ko-KR" altLang="en-US" sz="2000" dirty="0"/>
              <a:t>에 누워요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34245-ADB9-4D0B-9D4F-D3604E4AAE04}"/>
              </a:ext>
            </a:extLst>
          </p:cNvPr>
          <p:cNvSpPr txBox="1"/>
          <p:nvPr/>
        </p:nvSpPr>
        <p:spPr>
          <a:xfrm>
            <a:off x="7787237" y="1048742"/>
            <a:ext cx="1914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매</a:t>
            </a:r>
            <a:r>
              <a:rPr lang="ko-KR" altLang="en-US" sz="2000" dirty="0"/>
              <a:t>운 찌</a:t>
            </a:r>
            <a:r>
              <a:rPr lang="ko-KR" altLang="en-US" sz="2400" b="1" dirty="0">
                <a:solidFill>
                  <a:srgbClr val="FF0000"/>
                </a:solidFill>
              </a:rPr>
              <a:t>개</a:t>
            </a:r>
            <a:r>
              <a:rPr lang="ko-KR" altLang="en-US" sz="2000" dirty="0"/>
              <a:t>를 먹었어요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3BBC-83FF-4FEE-94C3-C21EAAD480D7}"/>
              </a:ext>
            </a:extLst>
          </p:cNvPr>
          <p:cNvSpPr txBox="1"/>
          <p:nvPr/>
        </p:nvSpPr>
        <p:spPr>
          <a:xfrm>
            <a:off x="0" y="0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들어간 글자를 사용하여 대화를 만들어요</a:t>
            </a:r>
            <a:r>
              <a:rPr lang="en-US" altLang="ko-K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14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친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C17D47-5D6D-4289-8FD0-F1FD79F96A74}"/>
              </a:ext>
            </a:extLst>
          </p:cNvPr>
          <p:cNvSpPr/>
          <p:nvPr/>
        </p:nvSpPr>
        <p:spPr>
          <a:xfrm>
            <a:off x="8961628" y="0"/>
            <a:ext cx="32303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http://clipart-library.com/clipart/friendship-clipart-19.htm</a:t>
            </a:r>
            <a:endParaRPr lang="en-US" sz="1000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D9ED7A-51ED-496C-9777-1617C3ACB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60639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26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구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D876D84A-E0D0-46C7-9CBA-8FCD7BC990A4}"/>
              </a:ext>
            </a:extLst>
          </p:cNvPr>
          <p:cNvSpPr/>
          <p:nvPr/>
        </p:nvSpPr>
        <p:spPr>
          <a:xfrm>
            <a:off x="4965031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구</a:t>
            </a:r>
          </a:p>
        </p:txBody>
      </p:sp>
      <p:sp>
        <p:nvSpPr>
          <p:cNvPr id="20" name="모서리가 둥근 직사각형 2">
            <a:extLst>
              <a:ext uri="{FF2B5EF4-FFF2-40B4-BE49-F238E27FC236}">
                <a16:creationId xmlns:a16="http://schemas.microsoft.com/office/drawing/2014/main" id="{6C1B0548-897C-48DC-AC1F-4BA5FBF567CB}"/>
              </a:ext>
            </a:extLst>
          </p:cNvPr>
          <p:cNvSpPr/>
          <p:nvPr/>
        </p:nvSpPr>
        <p:spPr>
          <a:xfrm>
            <a:off x="3117293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1" name="모서리가 둥근 직사각형 2">
            <a:extLst>
              <a:ext uri="{FF2B5EF4-FFF2-40B4-BE49-F238E27FC236}">
                <a16:creationId xmlns:a16="http://schemas.microsoft.com/office/drawing/2014/main" id="{47954676-D8EC-4303-9F98-3A09C89CBD33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2" name="모서리가 둥근 직사각형 2">
            <a:extLst>
              <a:ext uri="{FF2B5EF4-FFF2-40B4-BE49-F238E27FC236}">
                <a16:creationId xmlns:a16="http://schemas.microsoft.com/office/drawing/2014/main" id="{643A2F0E-938E-4DAD-B871-6F39CC0E5A2B}"/>
              </a:ext>
            </a:extLst>
          </p:cNvPr>
          <p:cNvSpPr/>
          <p:nvPr/>
        </p:nvSpPr>
        <p:spPr>
          <a:xfrm>
            <a:off x="3117293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바</a:t>
            </a:r>
          </a:p>
        </p:txBody>
      </p:sp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F0EE9F4E-BA78-4611-9C18-5D6DB0FD209D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니</a:t>
            </a:r>
          </a:p>
        </p:txBody>
      </p:sp>
      <p:pic>
        <p:nvPicPr>
          <p:cNvPr id="4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828A86A2-719E-4315-909D-FE390C59B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2" y="2279176"/>
            <a:ext cx="1400723" cy="1722866"/>
          </a:xfrm>
          <a:prstGeom prst="rect">
            <a:avLst/>
          </a:prstGeom>
        </p:spPr>
      </p:pic>
      <p:sp>
        <p:nvSpPr>
          <p:cNvPr id="25" name="모서리가 둥근 직사각형 2">
            <a:extLst>
              <a:ext uri="{FF2B5EF4-FFF2-40B4-BE49-F238E27FC236}">
                <a16:creationId xmlns:a16="http://schemas.microsoft.com/office/drawing/2014/main" id="{89749892-A31E-4DAF-9060-310DA91C8FFC}"/>
              </a:ext>
            </a:extLst>
          </p:cNvPr>
          <p:cNvSpPr/>
          <p:nvPr/>
        </p:nvSpPr>
        <p:spPr>
          <a:xfrm>
            <a:off x="4965031" y="436468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6" name="모서리가 둥근 직사각형 2">
            <a:extLst>
              <a:ext uri="{FF2B5EF4-FFF2-40B4-BE49-F238E27FC236}">
                <a16:creationId xmlns:a16="http://schemas.microsoft.com/office/drawing/2014/main" id="{4ADA6B98-6A09-4E0A-9030-ECEF5D09DC00}"/>
              </a:ext>
            </a:extLst>
          </p:cNvPr>
          <p:cNvSpPr/>
          <p:nvPr/>
        </p:nvSpPr>
        <p:spPr>
          <a:xfrm>
            <a:off x="4965031" y="436468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두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5C9CD1-FFD3-4A0A-B66B-F900EFB84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84" y="954667"/>
            <a:ext cx="2088309" cy="1229119"/>
          </a:xfrm>
          <a:prstGeom prst="rect">
            <a:avLst/>
          </a:prstGeom>
        </p:spPr>
      </p:pic>
      <p:sp>
        <p:nvSpPr>
          <p:cNvPr id="36" name="모서리가 둥근 직사각형 2">
            <a:extLst>
              <a:ext uri="{FF2B5EF4-FFF2-40B4-BE49-F238E27FC236}">
                <a16:creationId xmlns:a16="http://schemas.microsoft.com/office/drawing/2014/main" id="{E9BF750B-C0A7-4C04-A200-DDC6807806A9}"/>
              </a:ext>
            </a:extLst>
          </p:cNvPr>
          <p:cNvSpPr/>
          <p:nvPr/>
        </p:nvSpPr>
        <p:spPr>
          <a:xfrm>
            <a:off x="3117293" y="2509593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9" name="모서리가 둥근 직사각형 2">
            <a:extLst>
              <a:ext uri="{FF2B5EF4-FFF2-40B4-BE49-F238E27FC236}">
                <a16:creationId xmlns:a16="http://schemas.microsoft.com/office/drawing/2014/main" id="{DFC9D9F9-181B-4122-A77B-785DB3333844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42" name="모서리가 둥근 직사각형 2">
            <a:extLst>
              <a:ext uri="{FF2B5EF4-FFF2-40B4-BE49-F238E27FC236}">
                <a16:creationId xmlns:a16="http://schemas.microsoft.com/office/drawing/2014/main" id="{DBAD7A80-18B4-4032-9F37-CA412D243390}"/>
              </a:ext>
            </a:extLst>
          </p:cNvPr>
          <p:cNvSpPr/>
          <p:nvPr/>
        </p:nvSpPr>
        <p:spPr>
          <a:xfrm>
            <a:off x="3117293" y="2526185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고</a:t>
            </a:r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77039FBE-64C0-48A1-8625-987DDB9AFFE8}"/>
              </a:ext>
            </a:extLst>
          </p:cNvPr>
          <p:cNvSpPr/>
          <p:nvPr/>
        </p:nvSpPr>
        <p:spPr>
          <a:xfrm>
            <a:off x="6812769" y="2566823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마</a:t>
            </a:r>
          </a:p>
        </p:txBody>
      </p:sp>
      <p:pic>
        <p:nvPicPr>
          <p:cNvPr id="9" name="Picture 8" descr="A close up of food&#10;&#10;Description automatically generated">
            <a:extLst>
              <a:ext uri="{FF2B5EF4-FFF2-40B4-BE49-F238E27FC236}">
                <a16:creationId xmlns:a16="http://schemas.microsoft.com/office/drawing/2014/main" id="{DE799DC0-2CC6-441A-A8B4-8C5DB1E80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17" y="2658571"/>
            <a:ext cx="2170212" cy="1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94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  <p:bldP spid="36" grpId="0" animBg="1"/>
      <p:bldP spid="39" grpId="0" animBg="1"/>
      <p:bldP spid="42" grpId="0" animBg="1"/>
      <p:bldP spid="43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6F3888-2A72-4292-A5C6-54135DCD8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942" y="0"/>
            <a:ext cx="4628115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34571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877245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293303" y="46455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973239" y="48635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3984007" y="17126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680187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친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4699463" y="171324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53787" y="172222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223389" y="172727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ㅜ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656717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013761" y="486925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269948" y="48635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532356" y="48635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8225FF7-30BB-48AF-BD36-E126CF88DBC4}"/>
              </a:ext>
            </a:extLst>
          </p:cNvPr>
          <p:cNvSpPr/>
          <p:nvPr/>
        </p:nvSpPr>
        <p:spPr>
          <a:xfrm>
            <a:off x="5336408" y="171324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6B516EB-6FB6-4AAA-81D4-8274DA697BA3}"/>
              </a:ext>
            </a:extLst>
          </p:cNvPr>
          <p:cNvSpPr/>
          <p:nvPr/>
        </p:nvSpPr>
        <p:spPr>
          <a:xfrm>
            <a:off x="5410250" y="486925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1A06F7E-45BE-463A-82C9-CF321EFCC4E2}"/>
              </a:ext>
            </a:extLst>
          </p:cNvPr>
          <p:cNvSpPr/>
          <p:nvPr/>
        </p:nvSpPr>
        <p:spPr>
          <a:xfrm>
            <a:off x="5903857" y="486925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05F66EE-12C4-4B55-A99D-6B895E3BA901}"/>
              </a:ext>
            </a:extLst>
          </p:cNvPr>
          <p:cNvSpPr/>
          <p:nvPr/>
        </p:nvSpPr>
        <p:spPr>
          <a:xfrm>
            <a:off x="6300346" y="486925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0AA7F9D-12FC-4AF6-8C47-73B7D51562CE}"/>
              </a:ext>
            </a:extLst>
          </p:cNvPr>
          <p:cNvSpPr/>
          <p:nvPr/>
        </p:nvSpPr>
        <p:spPr>
          <a:xfrm>
            <a:off x="7708104" y="48635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05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2" grpId="0"/>
      <p:bldP spid="23" grpId="0" animBg="1"/>
      <p:bldP spid="26" grpId="0" animBg="1"/>
      <p:bldP spid="27" grpId="0" animBg="1"/>
      <p:bldP spid="28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 algn="r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algn="r"/>
            <a:r>
              <a:rPr lang="en-US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https://www.youtube.com/watch?v=T4AHBK0mzNY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algn="r"/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https://www.youtube.com/watch?v=lfC8zawdVL0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E1D4B4-8EE5-4F63-8216-10A38D496D29}"/>
              </a:ext>
            </a:extLst>
          </p:cNvPr>
          <p:cNvSpPr txBox="1"/>
          <p:nvPr/>
        </p:nvSpPr>
        <p:spPr>
          <a:xfrm>
            <a:off x="7444596" y="3337922"/>
            <a:ext cx="4469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2F6740-0B38-45E9-82F4-515424A2E8E9}"/>
              </a:ext>
            </a:extLst>
          </p:cNvPr>
          <p:cNvSpPr/>
          <p:nvPr/>
        </p:nvSpPr>
        <p:spPr>
          <a:xfrm>
            <a:off x="5028514" y="3732541"/>
            <a:ext cx="6574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https://www.youtube.com/watch?v=pSsURx5NP7A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ㅊ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ㅊ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959B99-7620-4042-8639-F14441212CB2}"/>
              </a:ext>
            </a:extLst>
          </p:cNvPr>
          <p:cNvSpPr/>
          <p:nvPr/>
        </p:nvSpPr>
        <p:spPr>
          <a:xfrm>
            <a:off x="802105" y="1613514"/>
            <a:ext cx="7734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hurme_no2-webfont"/>
              </a:rPr>
              <a:t>https://quizlet.com/_8femil?x=1qqt&amp;i=2tig8t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64A3EE-1159-430D-BFED-A23245F3CF8B}"/>
              </a:ext>
            </a:extLst>
          </p:cNvPr>
          <p:cNvSpPr/>
          <p:nvPr/>
        </p:nvSpPr>
        <p:spPr>
          <a:xfrm>
            <a:off x="891395" y="4298019"/>
            <a:ext cx="105989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https://quizizz.com/join/quiz/5ef2ef89249ad5001c357203/start?from=soloLinkShare&amp;referrer=5e816111de15f7001cbaa5f8</a:t>
            </a: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CC05D497-164C-420C-9D1A-BF1143590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13" y="5357211"/>
            <a:ext cx="1372372" cy="686186"/>
          </a:xfrm>
          <a:prstGeom prst="rect">
            <a:avLst/>
          </a:prstGeom>
        </p:spPr>
      </p:pic>
      <p:pic>
        <p:nvPicPr>
          <p:cNvPr id="26" name="Picture 25" descr="A close up of food&#10;&#10;Description automatically generated">
            <a:extLst>
              <a:ext uri="{FF2B5EF4-FFF2-40B4-BE49-F238E27FC236}">
                <a16:creationId xmlns:a16="http://schemas.microsoft.com/office/drawing/2014/main" id="{F545246C-568F-4336-9050-D3170E56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516" y="5250370"/>
            <a:ext cx="1542041" cy="975114"/>
          </a:xfrm>
          <a:prstGeom prst="rect">
            <a:avLst/>
          </a:prstGeom>
        </p:spPr>
      </p:pic>
      <p:pic>
        <p:nvPicPr>
          <p:cNvPr id="27" name="Picture 26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D481C6FA-1B65-42FA-993A-39AEF71889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21452"/>
          <a:stretch/>
        </p:blipFill>
        <p:spPr>
          <a:xfrm>
            <a:off x="5374199" y="5333200"/>
            <a:ext cx="1229289" cy="776602"/>
          </a:xfrm>
          <a:prstGeom prst="rect">
            <a:avLst/>
          </a:prstGeom>
        </p:spPr>
      </p:pic>
      <p:pic>
        <p:nvPicPr>
          <p:cNvPr id="40" name="Picture 39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4A5E08E7-4E1C-42FE-A7FA-4A73E5008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412" y="5258970"/>
            <a:ext cx="735711" cy="861382"/>
          </a:xfrm>
          <a:prstGeom prst="rect">
            <a:avLst/>
          </a:prstGeom>
        </p:spPr>
      </p:pic>
      <p:pic>
        <p:nvPicPr>
          <p:cNvPr id="41" name="Picture 40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462D0091-7792-4E71-BE51-DE0C9482F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5" y="5368579"/>
            <a:ext cx="1563321" cy="768633"/>
          </a:xfrm>
          <a:prstGeom prst="rect">
            <a:avLst/>
          </a:prstGeom>
        </p:spPr>
      </p:pic>
      <p:pic>
        <p:nvPicPr>
          <p:cNvPr id="42" name="Picture 41" descr="A black bird standing in front of a body of water&#10;&#10;Description automatically generated">
            <a:extLst>
              <a:ext uri="{FF2B5EF4-FFF2-40B4-BE49-F238E27FC236}">
                <a16:creationId xmlns:a16="http://schemas.microsoft.com/office/drawing/2014/main" id="{09A7AB96-23AB-4789-BE6B-7C275DF8C9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0"/>
          <a:stretch/>
        </p:blipFill>
        <p:spPr>
          <a:xfrm>
            <a:off x="9541376" y="5029364"/>
            <a:ext cx="1029586" cy="1014033"/>
          </a:xfrm>
          <a:prstGeom prst="rect">
            <a:avLst/>
          </a:prstGeom>
        </p:spPr>
      </p:pic>
      <p:pic>
        <p:nvPicPr>
          <p:cNvPr id="46" name="Picture 45" descr="A close up of a map&#10;&#10;Description automatically generated">
            <a:extLst>
              <a:ext uri="{FF2B5EF4-FFF2-40B4-BE49-F238E27FC236}">
                <a16:creationId xmlns:a16="http://schemas.microsoft.com/office/drawing/2014/main" id="{ECBFB32C-1F99-4AA4-8AC9-E6C8889AF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16" y="5134561"/>
            <a:ext cx="1073467" cy="975241"/>
          </a:xfrm>
          <a:prstGeom prst="rect">
            <a:avLst/>
          </a:prstGeom>
        </p:spPr>
      </p:pic>
      <p:pic>
        <p:nvPicPr>
          <p:cNvPr id="48" name="Picture 4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FC0F30-D2DC-4DD0-BEE4-D9F0F5E4EE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52" y="5234295"/>
            <a:ext cx="1154834" cy="833441"/>
          </a:xfrm>
          <a:prstGeom prst="rect">
            <a:avLst/>
          </a:prstGeom>
        </p:spPr>
      </p:pic>
      <p:pic>
        <p:nvPicPr>
          <p:cNvPr id="51" name="Picture 50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11B9514C-E0FE-4042-9D0C-5AC1778F8A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76" y="5192684"/>
            <a:ext cx="753197" cy="898797"/>
          </a:xfrm>
          <a:prstGeom prst="rect">
            <a:avLst/>
          </a:prstGeom>
        </p:spPr>
      </p:pic>
      <p:pic>
        <p:nvPicPr>
          <p:cNvPr id="52" name="Picture 51" descr="A close up of a logo&#10;&#10;Description automatically generated">
            <a:extLst>
              <a:ext uri="{FF2B5EF4-FFF2-40B4-BE49-F238E27FC236}">
                <a16:creationId xmlns:a16="http://schemas.microsoft.com/office/drawing/2014/main" id="{2C56189A-5E13-40AB-BAF7-8ABD6E97C3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738" y="5168939"/>
            <a:ext cx="939795" cy="898797"/>
          </a:xfrm>
          <a:prstGeom prst="rect">
            <a:avLst/>
          </a:prstGeom>
        </p:spPr>
      </p:pic>
      <p:pic>
        <p:nvPicPr>
          <p:cNvPr id="53" name="Picture 52" descr="A close up of a map&#10;&#10;Description automatically generated">
            <a:extLst>
              <a:ext uri="{FF2B5EF4-FFF2-40B4-BE49-F238E27FC236}">
                <a16:creationId xmlns:a16="http://schemas.microsoft.com/office/drawing/2014/main" id="{EDCD55C0-2DDE-4EA9-89B7-143B4532A2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23" y="5241107"/>
            <a:ext cx="846535" cy="86869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183407" y="1331961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38213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156396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212716"/>
            <a:ext cx="1871063" cy="1140121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906635" y="133130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모기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662030" y="170811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749591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8FA54062-2129-4470-BFE8-B4BE1859769B}"/>
              </a:ext>
            </a:extLst>
          </p:cNvPr>
          <p:cNvSpPr/>
          <p:nvPr/>
        </p:nvSpPr>
        <p:spPr>
          <a:xfrm>
            <a:off x="9577137" y="1497035"/>
            <a:ext cx="26148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6727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9701 -0.7032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40469 -0.5548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-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6444 -0.6835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14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20625 -0.7108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0.01536 -0.5226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3164 -0.5606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9" y="-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-0.50833 -0.5435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-0.02539 -0.712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0.05417 -0.5101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2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-0.52878 -0.71088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45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0.24648 -0.50949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C6A5A972-9C43-40E5-8E19-CABC1F143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04" y="5231975"/>
            <a:ext cx="1364922" cy="849970"/>
          </a:xfrm>
          <a:prstGeom prst="rect">
            <a:avLst/>
          </a:prstGeom>
        </p:spPr>
      </p:pic>
      <p:pic>
        <p:nvPicPr>
          <p:cNvPr id="29" name="Picture 28" descr="A close up of a banana&#10;&#10;Description automatically generated">
            <a:extLst>
              <a:ext uri="{FF2B5EF4-FFF2-40B4-BE49-F238E27FC236}">
                <a16:creationId xmlns:a16="http://schemas.microsoft.com/office/drawing/2014/main" id="{1959BAE9-A5A9-4A08-87DA-820351359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34" y="5357216"/>
            <a:ext cx="1139036" cy="755279"/>
          </a:xfrm>
          <a:prstGeom prst="rect">
            <a:avLst/>
          </a:prstGeom>
        </p:spPr>
      </p:pic>
      <p:pic>
        <p:nvPicPr>
          <p:cNvPr id="30" name="Picture 29" descr="A picture containing device, drawing&#10;&#10;Description automatically generated">
            <a:extLst>
              <a:ext uri="{FF2B5EF4-FFF2-40B4-BE49-F238E27FC236}">
                <a16:creationId xmlns:a16="http://schemas.microsoft.com/office/drawing/2014/main" id="{E130691C-D170-40C8-974F-7CD06766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12" y="5228772"/>
            <a:ext cx="906373" cy="925061"/>
          </a:xfrm>
          <a:prstGeom prst="rect">
            <a:avLst/>
          </a:prstGeom>
        </p:spPr>
      </p:pic>
      <p:pic>
        <p:nvPicPr>
          <p:cNvPr id="31" name="Picture 30" descr="A screenshot of a video game&#10;&#10;Description automatically generated">
            <a:extLst>
              <a:ext uri="{FF2B5EF4-FFF2-40B4-BE49-F238E27FC236}">
                <a16:creationId xmlns:a16="http://schemas.microsoft.com/office/drawing/2014/main" id="{89F4BD3C-E1E3-4921-B938-305916C3A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158" y="5245553"/>
            <a:ext cx="1518058" cy="836392"/>
          </a:xfrm>
          <a:prstGeom prst="rect">
            <a:avLst/>
          </a:prstGeom>
        </p:spPr>
      </p:pic>
      <p:pic>
        <p:nvPicPr>
          <p:cNvPr id="32" name="Picture 31" descr="Water next to the ocean&#10;&#10;Description automatically generated">
            <a:extLst>
              <a:ext uri="{FF2B5EF4-FFF2-40B4-BE49-F238E27FC236}">
                <a16:creationId xmlns:a16="http://schemas.microsoft.com/office/drawing/2014/main" id="{4BFD5274-B52D-4DFA-A29A-3DAD922EF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32" y="5271581"/>
            <a:ext cx="1218402" cy="810364"/>
          </a:xfrm>
          <a:prstGeom prst="rect">
            <a:avLst/>
          </a:prstGeom>
        </p:spPr>
      </p:pic>
      <p:pic>
        <p:nvPicPr>
          <p:cNvPr id="33" name="Picture 32" descr="A picture containing table, sitting, toy, bag&#10;&#10;Description automatically generated">
            <a:extLst>
              <a:ext uri="{FF2B5EF4-FFF2-40B4-BE49-F238E27FC236}">
                <a16:creationId xmlns:a16="http://schemas.microsoft.com/office/drawing/2014/main" id="{3630B288-0B74-4C2B-ABC7-95FEFCACF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713" y="5242565"/>
            <a:ext cx="890081" cy="923479"/>
          </a:xfrm>
          <a:prstGeom prst="rect">
            <a:avLst/>
          </a:prstGeom>
        </p:spPr>
      </p:pic>
      <p:pic>
        <p:nvPicPr>
          <p:cNvPr id="34" name="Picture 33" descr="A close up of a basket&#10;&#10;Description automatically generated">
            <a:extLst>
              <a:ext uri="{FF2B5EF4-FFF2-40B4-BE49-F238E27FC236}">
                <a16:creationId xmlns:a16="http://schemas.microsoft.com/office/drawing/2014/main" id="{AE5DCC26-9488-4858-8E70-B849A538B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869" y="5185335"/>
            <a:ext cx="766880" cy="943250"/>
          </a:xfrm>
          <a:prstGeom prst="rect">
            <a:avLst/>
          </a:prstGeom>
        </p:spPr>
      </p:pic>
      <p:pic>
        <p:nvPicPr>
          <p:cNvPr id="35" name="Picture 34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C583F5F5-1990-4B2A-B5C4-5D7C1ED29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4" y="5176988"/>
            <a:ext cx="1233661" cy="951597"/>
          </a:xfrm>
          <a:prstGeom prst="rect">
            <a:avLst/>
          </a:prstGeom>
        </p:spPr>
      </p:pic>
      <p:pic>
        <p:nvPicPr>
          <p:cNvPr id="36" name="Picture 35" descr="A picture containing clock&#10;&#10;Description automatically generated">
            <a:extLst>
              <a:ext uri="{FF2B5EF4-FFF2-40B4-BE49-F238E27FC236}">
                <a16:creationId xmlns:a16="http://schemas.microsoft.com/office/drawing/2014/main" id="{9576D1A4-D518-449F-A313-75FC96BF59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105" y="5228772"/>
            <a:ext cx="1448709" cy="808130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71346" y="1497035"/>
            <a:ext cx="280791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646539" y="322614"/>
            <a:ext cx="262049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707418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버스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096000" y="150962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545461" y="395964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</a:p>
        </p:txBody>
      </p:sp>
    </p:spTree>
    <p:extLst>
      <p:ext uri="{BB962C8B-B14F-4D97-AF65-F5344CB8AC3E}">
        <p14:creationId xmlns:p14="http://schemas.microsoft.com/office/powerpoint/2010/main" val="3913079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0.64375 -0.7016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88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0.42148 -0.5300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5664 -0.7090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-3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56615 -0.6905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07" y="-3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0.04467 -0.7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49804 -0.691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9" y="-3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-0.35846 -0.5432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0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65547 -0.53704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73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14024 -0.52963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8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2" name="Picture 2" descr="사다리, 단계, 노치, 성공, 사업, 경력, 높은, 최대, 목표, 등반, 프로 모션, 맨 위로">
            <a:extLst>
              <a:ext uri="{FF2B5EF4-FFF2-40B4-BE49-F238E27FC236}">
                <a16:creationId xmlns:a16="http://schemas.microsoft.com/office/drawing/2014/main" id="{872EC8F2-27CF-4B6D-ACC0-B41814FFA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4" y="5114489"/>
            <a:ext cx="480363" cy="9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seesaw Clipart">
            <a:extLst>
              <a:ext uri="{FF2B5EF4-FFF2-40B4-BE49-F238E27FC236}">
                <a16:creationId xmlns:a16="http://schemas.microsoft.com/office/drawing/2014/main" id="{56CE0AFA-208B-4924-850B-775994947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70" y="5266559"/>
            <a:ext cx="1371344" cy="7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사자, 라이온 킹, 숲의 왕 사자, 브라운 숲">
            <a:extLst>
              <a:ext uri="{FF2B5EF4-FFF2-40B4-BE49-F238E27FC236}">
                <a16:creationId xmlns:a16="http://schemas.microsoft.com/office/drawing/2014/main" id="{3849B8F6-861B-40FF-8B54-34CC80592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39" y="5189348"/>
            <a:ext cx="1572887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남자 요리사, 요리사, 남자, 음식, 남성, 부엌, 레스토랑, 조리, 전문가, 사람들, 기술">
            <a:extLst>
              <a:ext uri="{FF2B5EF4-FFF2-40B4-BE49-F238E27FC236}">
                <a16:creationId xmlns:a16="http://schemas.microsoft.com/office/drawing/2014/main" id="{CA73D66D-D5DB-475D-BDB8-DFDF2176D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49" y="5194287"/>
            <a:ext cx="605927" cy="87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소, 가축, 팜, 농촌, 농업, 가정적인, 낙농, 초원, 시골">
            <a:extLst>
              <a:ext uri="{FF2B5EF4-FFF2-40B4-BE49-F238E27FC236}">
                <a16:creationId xmlns:a16="http://schemas.microsoft.com/office/drawing/2014/main" id="{C2F73B8C-2835-4BBD-BB68-5B00C50BE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408" y="5304261"/>
            <a:ext cx="1039469" cy="77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Rosenzweig, 박차, Emergences, 가시, Rosebush, 가시가있는">
            <a:extLst>
              <a:ext uri="{FF2B5EF4-FFF2-40B4-BE49-F238E27FC236}">
                <a16:creationId xmlns:a16="http://schemas.microsoft.com/office/drawing/2014/main" id="{17762DD8-617B-4E32-A9E0-E5FF3AF9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33" y="5327630"/>
            <a:ext cx="1119700" cy="7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사과, 과일, 레드 애플, 애플, 비타민, 맛있는, 건강한, 달콤한, 빨강, 신선한, 익은, 자연">
            <a:extLst>
              <a:ext uri="{FF2B5EF4-FFF2-40B4-BE49-F238E27FC236}">
                <a16:creationId xmlns:a16="http://schemas.microsoft.com/office/drawing/2014/main" id="{F88B049D-5417-47DD-97D8-07DDE03BF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5" r="22106"/>
          <a:stretch/>
        </p:blipFill>
        <p:spPr bwMode="auto">
          <a:xfrm>
            <a:off x="8314174" y="5201735"/>
            <a:ext cx="1119700" cy="85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06E33CDD-9389-4E07-8DA0-449E17E7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957" y="5176960"/>
            <a:ext cx="884748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A close up of a toy doll&#10;&#10;Description automatically generated">
            <a:extLst>
              <a:ext uri="{FF2B5EF4-FFF2-40B4-BE49-F238E27FC236}">
                <a16:creationId xmlns:a16="http://schemas.microsoft.com/office/drawing/2014/main" id="{6AD127C3-FF86-4686-BF9F-4B9CE472E6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293" y="5181774"/>
            <a:ext cx="714076" cy="9140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83944" y="383313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사다리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049971" y="149703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162650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2711116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서울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591734" y="1473222"/>
            <a:ext cx="129956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소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779686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가수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시소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854879" y="36763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가시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58560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09336 -0.6835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0.63151 -0.5321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81481E-6 L -0.1125 -0.528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02474 -0.5361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0918 -0.5340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0 L 0.25937 -0.689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3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0.39179 -0.708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-3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-0.30482 -0.70301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20547 -0.7060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3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D298EA-AECB-40BB-B31D-2A9617CDA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7" y="5268762"/>
            <a:ext cx="691476" cy="832115"/>
          </a:xfrm>
          <a:prstGeom prst="rect">
            <a:avLst/>
          </a:prstGeom>
        </p:spPr>
      </p:pic>
      <p:pic>
        <p:nvPicPr>
          <p:cNvPr id="29" name="Picture 28" descr="A picture containing person, indoor, man, looking&#10;&#10;Description automatically generated">
            <a:extLst>
              <a:ext uri="{FF2B5EF4-FFF2-40B4-BE49-F238E27FC236}">
                <a16:creationId xmlns:a16="http://schemas.microsoft.com/office/drawing/2014/main" id="{9CE7576C-3536-4821-BF15-E851EE04F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18" y="5343227"/>
            <a:ext cx="970215" cy="707710"/>
          </a:xfrm>
          <a:prstGeom prst="rect">
            <a:avLst/>
          </a:prstGeom>
        </p:spPr>
      </p:pic>
      <p:pic>
        <p:nvPicPr>
          <p:cNvPr id="30" name="Picture 2" descr="야구, 타자, 포 수, 심판, 바이올린">
            <a:extLst>
              <a:ext uri="{FF2B5EF4-FFF2-40B4-BE49-F238E27FC236}">
                <a16:creationId xmlns:a16="http://schemas.microsoft.com/office/drawing/2014/main" id="{FE47D5FC-D624-4002-AA16-01304E1A3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07" y="5375880"/>
            <a:ext cx="1180429" cy="67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63348BB1-B758-4090-AD15-7D5510E41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28" y="5268763"/>
            <a:ext cx="728432" cy="855313"/>
          </a:xfrm>
          <a:prstGeom prst="rect">
            <a:avLst/>
          </a:prstGeom>
        </p:spPr>
      </p:pic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9E3A00C3-1DD8-4AC1-AA73-BAC95BF5B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97" y="5325859"/>
            <a:ext cx="1113947" cy="754605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918A2AAE-ED18-4543-911B-5C32C84A1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71" y="5343227"/>
            <a:ext cx="980006" cy="754605"/>
          </a:xfrm>
          <a:prstGeom prst="rect">
            <a:avLst/>
          </a:prstGeom>
        </p:spPr>
      </p:pic>
      <p:pic>
        <p:nvPicPr>
          <p:cNvPr id="3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23A1D9E-85B6-49EF-A2D1-0F29EB7B83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585" y="5240639"/>
            <a:ext cx="617621" cy="810298"/>
          </a:xfrm>
          <a:prstGeom prst="rect">
            <a:avLst/>
          </a:prstGeom>
        </p:spPr>
      </p:pic>
      <p:pic>
        <p:nvPicPr>
          <p:cNvPr id="35" name="Picture 34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BBCA3847-42D1-4548-B034-2515A94142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28" y="5253311"/>
            <a:ext cx="997663" cy="827153"/>
          </a:xfrm>
          <a:prstGeom prst="rect">
            <a:avLst/>
          </a:prstGeom>
        </p:spPr>
      </p:pic>
      <p:pic>
        <p:nvPicPr>
          <p:cNvPr id="36" name="Picture 35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9C154B06-BBC5-4F2A-9DBE-C1B49EF9A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55" y="5371974"/>
            <a:ext cx="927515" cy="678963"/>
          </a:xfrm>
          <a:prstGeom prst="rect">
            <a:avLst/>
          </a:prstGeom>
        </p:spPr>
      </p:pic>
      <p:pic>
        <p:nvPicPr>
          <p:cNvPr id="42" name="Picture 41" descr="A close up of a map&#10;&#10;Description automatically generated">
            <a:extLst>
              <a:ext uri="{FF2B5EF4-FFF2-40B4-BE49-F238E27FC236}">
                <a16:creationId xmlns:a16="http://schemas.microsoft.com/office/drawing/2014/main" id="{7899F618-DBC4-446F-AD54-805AA3ECA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78" y="5240639"/>
            <a:ext cx="927515" cy="842644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9593587" y="147200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95675" y="40656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220731" y="148016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아빠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12996" y="34019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야구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160468" y="24075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여우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509750" y="148325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203585" y="240758"/>
            <a:ext cx="261418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560672" y="148016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우유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989822" y="33036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058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07174 -0.7002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-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4818 -0.5347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0.07526 -0.6983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-3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00052 -0.5428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07044 -0.7182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6" y="-3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00482 -0.53843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8125 -0.71459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3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0.00052 -0.5328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9558 -0.71319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9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03802 -0.533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4" descr="Plum and leaves Free vector in Adobe Illustrator ai">
            <a:extLst>
              <a:ext uri="{FF2B5EF4-FFF2-40B4-BE49-F238E27FC236}">
                <a16:creationId xmlns:a16="http://schemas.microsoft.com/office/drawing/2014/main" id="{B87D51FA-756F-49E0-976E-408DB0F21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1" y="5142631"/>
            <a:ext cx="929289" cy="92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9497D38C-E9EE-4E3E-908E-2E2100497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0" y="5278619"/>
            <a:ext cx="1662268" cy="817282"/>
          </a:xfrm>
          <a:prstGeom prst="rect">
            <a:avLst/>
          </a:prstGeom>
        </p:spPr>
      </p:pic>
      <p:pic>
        <p:nvPicPr>
          <p:cNvPr id="4" name="Picture 3" descr="A close up of graphics&#10;&#10;Description automatically generated">
            <a:extLst>
              <a:ext uri="{FF2B5EF4-FFF2-40B4-BE49-F238E27FC236}">
                <a16:creationId xmlns:a16="http://schemas.microsoft.com/office/drawing/2014/main" id="{8A84F7EB-F57F-4E95-89EC-C0D635F82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631" y="5278619"/>
            <a:ext cx="895317" cy="838169"/>
          </a:xfrm>
          <a:prstGeom prst="rect">
            <a:avLst/>
          </a:prstGeom>
        </p:spPr>
      </p:pic>
      <p:pic>
        <p:nvPicPr>
          <p:cNvPr id="37" name="Picture 36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1BEBC5EB-01A5-4D22-AF29-AA5AC8101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95" y="5326511"/>
            <a:ext cx="526474" cy="838169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713D0F6-3485-4266-8219-749BEC89E4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26" y="5309143"/>
            <a:ext cx="1067571" cy="822294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8038076A-5CD0-40DB-9BEA-C2490E84B9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16" y="5198142"/>
            <a:ext cx="929289" cy="929289"/>
          </a:xfrm>
          <a:prstGeom prst="rect">
            <a:avLst/>
          </a:prstGeom>
        </p:spPr>
      </p:pic>
      <p:pic>
        <p:nvPicPr>
          <p:cNvPr id="48" name="Picture 4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3EA3FD-B5BA-4970-83CB-99FADFA439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731" y="5211630"/>
            <a:ext cx="1200615" cy="884271"/>
          </a:xfrm>
          <a:prstGeom prst="rect">
            <a:avLst/>
          </a:prstGeom>
        </p:spPr>
      </p:pic>
      <p:pic>
        <p:nvPicPr>
          <p:cNvPr id="51" name="Picture 50" descr="A picture containing computer, game, phone&#10;&#10;Description automatically generated">
            <a:extLst>
              <a:ext uri="{FF2B5EF4-FFF2-40B4-BE49-F238E27FC236}">
                <a16:creationId xmlns:a16="http://schemas.microsoft.com/office/drawing/2014/main" id="{7F629296-DD52-4D2E-A39E-5461038C4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43" y="5248920"/>
            <a:ext cx="1281484" cy="846981"/>
          </a:xfrm>
          <a:prstGeom prst="rect">
            <a:avLst/>
          </a:prstGeom>
        </p:spPr>
      </p:pic>
      <p:pic>
        <p:nvPicPr>
          <p:cNvPr id="52" name="Picture 51" descr="A picture containing text&#10;&#10;Description automatically generated">
            <a:extLst>
              <a:ext uri="{FF2B5EF4-FFF2-40B4-BE49-F238E27FC236}">
                <a16:creationId xmlns:a16="http://schemas.microsoft.com/office/drawing/2014/main" id="{6F9E0512-9C97-4475-B760-311B95B972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2" b="89966" l="5907" r="93819">
                        <a14:foregroundMark x1="37225" y1="4422" x2="9615" y2="47959"/>
                        <a14:foregroundMark x1="9615" y1="47959" x2="13324" y2="55612"/>
                        <a14:foregroundMark x1="13324" y1="55612" x2="32692" y2="60544"/>
                        <a14:foregroundMark x1="7401" y1="52276" x2="5907" y2="54422"/>
                        <a14:foregroundMark x1="9341" y1="49490" x2="9045" y2="49915"/>
                        <a14:foregroundMark x1="36951" y1="4082" x2="36951" y2="4082"/>
                        <a14:foregroundMark x1="37500" y1="4082" x2="37500" y2="4082"/>
                        <a14:foregroundMark x1="67011" y1="17268" x2="73077" y2="22449"/>
                        <a14:foregroundMark x1="92489" y1="23723" x2="93819" y2="23810"/>
                        <a14:foregroundMark x1="75928" y1="22636" x2="81062" y2="22973"/>
                        <a14:foregroundMark x1="73077" y1="22449" x2="73801" y2="22497"/>
                        <a14:foregroundMark x1="39698" y1="3912" x2="39698" y2="3912"/>
                        <a14:foregroundMark x1="40797" y1="4762" x2="40797" y2="4762"/>
                        <a14:foregroundMark x1="41071" y1="4762" x2="41621" y2="5272"/>
                        <a14:foregroundMark x1="42445" y1="5272" x2="43407" y2="5612"/>
                        <a14:foregroundMark x1="45055" y1="5612" x2="45055" y2="5612"/>
                        <a14:foregroundMark x1="45604" y1="5782" x2="46841" y2="5952"/>
                        <a14:foregroundMark x1="46841" y1="5952" x2="47253" y2="5952"/>
                        <a14:foregroundMark x1="48626" y1="6463" x2="49725" y2="6803"/>
                        <a14:foregroundMark x1="51236" y1="7483" x2="51236" y2="7483"/>
                        <a14:foregroundMark x1="50687" y1="6803" x2="50687" y2="6803"/>
                        <a14:foregroundMark x1="51511" y1="6803" x2="51511" y2="6803"/>
                        <a14:foregroundMark x1="52198" y1="6973" x2="52885" y2="7143"/>
                        <a14:foregroundMark x1="53571" y1="7313" x2="55495" y2="8163"/>
                        <a14:foregroundMark x1="55495" y1="8163" x2="55495" y2="8163"/>
                        <a14:foregroundMark x1="57143" y1="8333" x2="57143" y2="8333"/>
                        <a14:foregroundMark x1="57692" y1="8333" x2="58516" y2="8844"/>
                        <a14:foregroundMark x1="58929" y1="8844" x2="59094" y2="8987"/>
                        <a14:foregroundMark x1="59478" y1="9524" x2="59478" y2="9524"/>
                        <a14:foregroundMark x1="60165" y1="9694" x2="60165" y2="9694"/>
                        <a14:foregroundMark x1="60714" y1="10204" x2="61264" y2="10884"/>
                        <a14:foregroundMark x1="61813" y1="11565" x2="61813" y2="11565"/>
                        <a14:foregroundMark x1="63049" y1="13435" x2="63049" y2="13435"/>
                        <a14:foregroundMark x1="84203" y1="23129" x2="84203" y2="23129"/>
                        <a14:foregroundMark x1="85989" y1="23299" x2="85989" y2="23299"/>
                        <a14:foregroundMark x1="89286" y1="23639" x2="89286" y2="23639"/>
                        <a14:backgroundMark x1="4812" y1="53457" x2="3434" y2="55782"/>
                        <a14:backgroundMark x1="8577" y1="47103" x2="7910" y2="48229"/>
                        <a14:backgroundMark x1="34478" y1="3401" x2="28294" y2="13835"/>
                        <a14:backgroundMark x1="59531" y1="7452" x2="60010" y2="7558"/>
                        <a14:backgroundMark x1="56415" y1="6764" x2="58501" y2="7225"/>
                        <a14:backgroundMark x1="53488" y1="6118" x2="54247" y2="6286"/>
                        <a14:backgroundMark x1="50539" y1="5467" x2="52791" y2="5964"/>
                        <a14:backgroundMark x1="47812" y1="4865" x2="49388" y2="5213"/>
                        <a14:backgroundMark x1="44351" y1="4101" x2="46296" y2="4531"/>
                        <a14:backgroundMark x1="42917" y1="3784" x2="43319" y2="3873"/>
                        <a14:backgroundMark x1="38874" y1="2891" x2="42084" y2="3600"/>
                        <a14:backgroundMark x1="62865" y1="9694" x2="63874" y2="10544"/>
                        <a14:backgroundMark x1="62663" y1="9524" x2="62865" y2="9694"/>
                        <a14:backgroundMark x1="61532" y1="8572" x2="61993" y2="8960"/>
                        <a14:backgroundMark x1="63073" y1="9125" x2="67995" y2="13776"/>
                        <a14:backgroundMark x1="64423" y1="10884" x2="67445" y2="13776"/>
                        <a14:backgroundMark x1="64286" y1="11905" x2="68407" y2="15646"/>
                        <a14:backgroundMark x1="74725" y1="21259" x2="74725" y2="21259"/>
                        <a14:backgroundMark x1="78709" y1="21769" x2="78709" y2="21769"/>
                        <a14:backgroundMark x1="74176" y1="21769" x2="76374" y2="21769"/>
                        <a14:backgroundMark x1="81593" y1="21939" x2="93407" y2="21939"/>
                        <a14:backgroundMark x1="5769" y1="50510" x2="6593" y2="49660"/>
                        <a14:backgroundMark x1="5495" y1="50510" x2="37225" y2="1871"/>
                        <a14:backgroundMark x1="37225" y1="1871" x2="37500" y2="1701"/>
                        <a14:backgroundMark x1="63374" y1="11565" x2="64011" y2="12245"/>
                        <a14:backgroundMark x1="62034" y1="10135" x2="63374" y2="11565"/>
                        <a14:backgroundMark x1="60027" y1="7993" x2="61462" y2="9524"/>
                        <a14:backgroundMark x1="7005" y1="49150" x2="6319" y2="51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" r="3974" b="16062"/>
          <a:stretch/>
        </p:blipFill>
        <p:spPr>
          <a:xfrm>
            <a:off x="9055854" y="5224221"/>
            <a:ext cx="1200615" cy="87468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1ABB947-21BB-4B23-B3B9-E999CF12AC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581" y="5285646"/>
            <a:ext cx="1009271" cy="841786"/>
          </a:xfrm>
          <a:prstGeom prst="rect">
            <a:avLst/>
          </a:prstGeom>
        </p:spPr>
      </p:pic>
      <p:pic>
        <p:nvPicPr>
          <p:cNvPr id="54" name="Picture 53" descr="A picture containing game&#10;&#10;Description automatically generated">
            <a:extLst>
              <a:ext uri="{FF2B5EF4-FFF2-40B4-BE49-F238E27FC236}">
                <a16:creationId xmlns:a16="http://schemas.microsoft.com/office/drawing/2014/main" id="{85B4F920-74DC-4154-8111-E8A6218562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09" b="96508" l="10000" r="90000">
                        <a14:foregroundMark x1="40714" y1="3725" x2="40714" y2="3725"/>
                        <a14:foregroundMark x1="27738" y1="91851" x2="27738" y2="91851"/>
                        <a14:foregroundMark x1="77976" y1="93015" x2="77976" y2="93015"/>
                        <a14:foregroundMark x1="76429" y1="96508" x2="76429" y2="96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852" y="5302170"/>
            <a:ext cx="796600" cy="8146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30825" y="404594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자두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183407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4143733" y="404594"/>
            <a:ext cx="261418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주머니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6701533" y="28232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8506258" y="33115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지도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03133" y="140685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의자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4700971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6803721" y="143962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우주</a:t>
            </a:r>
          </a:p>
        </p:txBody>
      </p: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8720589" y="1439336"/>
            <a:ext cx="259841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FE5CFC7-96DC-4E2F-A579-1061CA859AFB}"/>
              </a:ext>
            </a:extLst>
          </p:cNvPr>
          <p:cNvSpPr/>
          <p:nvPr/>
        </p:nvSpPr>
        <p:spPr>
          <a:xfrm>
            <a:off x="10320937" y="464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바지</a:t>
            </a:r>
          </a:p>
        </p:txBody>
      </p:sp>
    </p:spTree>
    <p:extLst>
      <p:ext uri="{BB962C8B-B14F-4D97-AF65-F5344CB8AC3E}">
        <p14:creationId xmlns:p14="http://schemas.microsoft.com/office/powerpoint/2010/main" val="2138451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2.59259E-6 L 0.03789 -0.6895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3333E-6 L -0.02669 -0.5449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-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-0.02708 -0.6993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05091 -0.5430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0.02318 -0.6988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03216 -0.5379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-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3802 -0.713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06263 -0.5428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-0.02201 -0.6990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7526 -0.5513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3" y="-2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3281 -0.68681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3" grpId="0" animBg="1"/>
      <p:bldP spid="45" grpId="0" animBg="1"/>
      <p:bldP spid="18" grpId="0" animBg="1"/>
      <p:bldP spid="39" grpId="0" animBg="1"/>
      <p:bldP spid="47" grpId="0" animBg="1"/>
      <p:bldP spid="44" grpId="0" animBg="1"/>
      <p:bldP spid="59" grpId="0" animBg="1"/>
      <p:bldP spid="38" grpId="0" animBg="1"/>
      <p:bldP spid="46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차챠처쳐초쵸추츄츠치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ㅊ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C4CEBB2-593D-4EA6-ADA8-7FDE402978DC}"/>
              </a:ext>
            </a:extLst>
          </p:cNvPr>
          <p:cNvGrpSpPr/>
          <p:nvPr/>
        </p:nvGrpSpPr>
        <p:grpSpPr>
          <a:xfrm>
            <a:off x="26943" y="3503463"/>
            <a:ext cx="12102299" cy="1209675"/>
            <a:chOff x="26943" y="3503463"/>
            <a:chExt cx="12102299" cy="12096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7205693-25E8-4881-80A5-7D80BB2EA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43" y="3503463"/>
              <a:ext cx="12102299" cy="1209675"/>
            </a:xfrm>
            <a:prstGeom prst="rect">
              <a:avLst/>
            </a:prstGeom>
            <a:ln w="57150">
              <a:solidFill>
                <a:srgbClr val="FFFF00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7B1E75-7602-4893-B14E-78903D70A4C5}"/>
                </a:ext>
              </a:extLst>
            </p:cNvPr>
            <p:cNvSpPr txBox="1"/>
            <p:nvPr/>
          </p:nvSpPr>
          <p:spPr>
            <a:xfrm>
              <a:off x="4986068" y="3539863"/>
              <a:ext cx="83676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(yeo)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1" y="2163845"/>
            <a:ext cx="251370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cha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C5F7FA-3AA0-40E6-B5A9-FACE37EE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827" y="2671950"/>
            <a:ext cx="2239656" cy="24630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569AC00-4137-4721-8889-0656BA339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481666" y="697982"/>
            <a:ext cx="946484" cy="9181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24" name="직사각형 4">
            <a:extLst>
              <a:ext uri="{FF2B5EF4-FFF2-40B4-BE49-F238E27FC236}">
                <a16:creationId xmlns:a16="http://schemas.microsoft.com/office/drawing/2014/main" id="{ED8CE130-A324-42E6-805C-03E55542378E}"/>
              </a:ext>
            </a:extLst>
          </p:cNvPr>
          <p:cNvSpPr/>
          <p:nvPr/>
        </p:nvSpPr>
        <p:spPr>
          <a:xfrm>
            <a:off x="1481666" y="697778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1" y="2163845"/>
            <a:ext cx="296843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chya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474CF31-DDD4-4C15-AFE7-F3776C84C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1204DB-9DE9-4217-9914-0139A0C21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541" y="2894403"/>
            <a:ext cx="24003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자쟈저져조죠주쥬즈지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자쟈저져조죠주쥬즈지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ㅊ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차챠처쳐초쵸추츄츠치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eriod"/>
            </a:pPr>
            <a:r>
              <a:rPr lang="ko-KR" altLang="en-US" sz="1400" dirty="0"/>
              <a:t>서술어 소개</a:t>
            </a:r>
            <a:endParaRPr lang="en-US" altLang="ko-KR" sz="1400" dirty="0"/>
          </a:p>
          <a:p>
            <a:pPr marL="342900" indent="-342900">
              <a:buAutoNum type="arabicPeriod"/>
            </a:pPr>
            <a:r>
              <a:rPr lang="ko-KR" altLang="en-US" sz="1400" dirty="0"/>
              <a:t>이중 모음 </a:t>
            </a:r>
            <a:r>
              <a:rPr lang="en-US" altLang="ko-KR" sz="1400" dirty="0"/>
              <a:t>“</a:t>
            </a:r>
            <a:r>
              <a:rPr lang="ko-KR" altLang="en-US" sz="1400" dirty="0"/>
              <a:t>ㅐ</a:t>
            </a:r>
            <a:r>
              <a:rPr lang="en-US" altLang="ko-KR" sz="1400" dirty="0"/>
              <a:t>” </a:t>
            </a:r>
            <a:r>
              <a:rPr lang="ko-KR" altLang="en-US" sz="1400" dirty="0"/>
              <a:t>소개</a:t>
            </a:r>
            <a:endParaRPr lang="en-US" altLang="ko-KR" sz="1400" dirty="0"/>
          </a:p>
          <a:p>
            <a:r>
              <a:rPr lang="en-US" altLang="ko-KR" sz="1400" dirty="0"/>
              <a:t>3.      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ㅓ</a:t>
            </a:r>
            <a:r>
              <a:rPr lang="en-US" altLang="ko-KR" sz="1400" dirty="0"/>
              <a:t>, 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ㅡ 소개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차처초추치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기차</a:t>
            </a:r>
            <a:r>
              <a:rPr lang="en-US" altLang="ko-KR" sz="1400" dirty="0"/>
              <a:t>, </a:t>
            </a:r>
            <a:r>
              <a:rPr lang="ko-KR" altLang="en-US" sz="1400" dirty="0"/>
              <a:t>마차</a:t>
            </a:r>
            <a:r>
              <a:rPr lang="en-US" altLang="ko-KR" sz="1400" dirty="0"/>
              <a:t>, </a:t>
            </a:r>
            <a:r>
              <a:rPr lang="ko-KR" altLang="en-US" sz="1400" dirty="0"/>
              <a:t>유모차</a:t>
            </a:r>
            <a:r>
              <a:rPr lang="en-US" altLang="ko-KR" sz="1400" dirty="0"/>
              <a:t>, </a:t>
            </a:r>
            <a:r>
              <a:rPr lang="ko-KR" altLang="en-US" sz="1400" dirty="0"/>
              <a:t>자동차</a:t>
            </a:r>
            <a:r>
              <a:rPr lang="en-US" altLang="ko-KR" sz="1400" dirty="0"/>
              <a:t>, </a:t>
            </a:r>
            <a:r>
              <a:rPr lang="ko-KR" altLang="en-US" sz="1400" dirty="0"/>
              <a:t>초</a:t>
            </a:r>
            <a:r>
              <a:rPr lang="en-US" altLang="ko-KR" sz="1400" dirty="0"/>
              <a:t>, </a:t>
            </a:r>
            <a:r>
              <a:rPr lang="ko-KR" altLang="en-US" sz="1400" dirty="0"/>
              <a:t>치마</a:t>
            </a:r>
            <a:r>
              <a:rPr lang="en-US" altLang="ko-KR" sz="1400" dirty="0"/>
              <a:t>, </a:t>
            </a:r>
            <a:r>
              <a:rPr lang="ko-KR" altLang="en-US" sz="1400" dirty="0"/>
              <a:t>치즈</a:t>
            </a:r>
            <a:r>
              <a:rPr lang="en-US" altLang="ko-KR" sz="1400" dirty="0"/>
              <a:t>, </a:t>
            </a:r>
            <a:r>
              <a:rPr lang="ko-KR" altLang="en-US" sz="1400" dirty="0"/>
              <a:t>김치</a:t>
            </a:r>
            <a:r>
              <a:rPr lang="en-US" altLang="ko-KR" sz="1400" dirty="0"/>
              <a:t>, </a:t>
            </a:r>
            <a:r>
              <a:rPr lang="ko-KR" altLang="en-US" sz="1400" dirty="0"/>
              <a:t>친구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ㅊ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차처초추치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차챠처쳐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초쵸추츄츠치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1" y="2163845"/>
            <a:ext cx="311648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cheo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DCC51D2-A9BE-4CA7-AC58-8BF098340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551A34-366E-4668-82A5-E2B1EBED8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392" y="2827728"/>
            <a:ext cx="2181225" cy="2495550"/>
          </a:xfrm>
          <a:prstGeom prst="rect">
            <a:avLst/>
          </a:prstGeom>
        </p:spPr>
      </p:pic>
      <p:sp>
        <p:nvSpPr>
          <p:cNvPr id="24" name="직사각형 5">
            <a:extLst>
              <a:ext uri="{FF2B5EF4-FFF2-40B4-BE49-F238E27FC236}">
                <a16:creationId xmlns:a16="http://schemas.microsoft.com/office/drawing/2014/main" id="{F38B042F-8AAF-44DE-AA3D-58E2F6D1EC57}"/>
              </a:ext>
            </a:extLst>
          </p:cNvPr>
          <p:cNvSpPr/>
          <p:nvPr/>
        </p:nvSpPr>
        <p:spPr>
          <a:xfrm>
            <a:off x="2646501" y="711525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711525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779083" y="2172554"/>
            <a:ext cx="3803317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chyeo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595BC1-382A-4367-A57F-0CE837AB6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1E3925-1653-4C7A-AD56-C45326F5D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437" y="2761053"/>
            <a:ext cx="2143125" cy="2609850"/>
          </a:xfrm>
          <a:prstGeom prst="rect">
            <a:avLst/>
          </a:prstGeom>
        </p:spPr>
      </p:pic>
      <p:sp>
        <p:nvSpPr>
          <p:cNvPr id="23" name="직사각형 6">
            <a:extLst>
              <a:ext uri="{FF2B5EF4-FFF2-40B4-BE49-F238E27FC236}">
                <a16:creationId xmlns:a16="http://schemas.microsoft.com/office/drawing/2014/main" id="{33122372-1C4B-43D1-AC69-E185ACCBAADF}"/>
              </a:ext>
            </a:extLst>
          </p:cNvPr>
          <p:cNvSpPr/>
          <p:nvPr/>
        </p:nvSpPr>
        <p:spPr>
          <a:xfrm>
            <a:off x="3811336" y="682516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82515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1" y="2163845"/>
            <a:ext cx="2381251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cho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5C46D1E-37E5-4779-BB10-4605F0AA5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77D88E-7F34-418D-9176-E21458470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381" y="2912929"/>
            <a:ext cx="2381250" cy="2143125"/>
          </a:xfrm>
          <a:prstGeom prst="rect">
            <a:avLst/>
          </a:prstGeom>
        </p:spPr>
      </p:pic>
      <p:sp>
        <p:nvSpPr>
          <p:cNvPr id="24" name="직사각형 7">
            <a:extLst>
              <a:ext uri="{FF2B5EF4-FFF2-40B4-BE49-F238E27FC236}">
                <a16:creationId xmlns:a16="http://schemas.microsoft.com/office/drawing/2014/main" id="{029A7443-EB64-4FCE-BC39-7925D9EF62AB}"/>
              </a:ext>
            </a:extLst>
          </p:cNvPr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3020692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chyo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9780B1-1F38-4D4C-9DF9-721944668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5626C8-65CD-4FB1-8597-CC1F80825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37" y="3022983"/>
            <a:ext cx="2447925" cy="2181225"/>
          </a:xfrm>
          <a:prstGeom prst="rect">
            <a:avLst/>
          </a:prstGeom>
        </p:spPr>
      </p:pic>
      <p:sp>
        <p:nvSpPr>
          <p:cNvPr id="23" name="직사각형 9">
            <a:extLst>
              <a:ext uri="{FF2B5EF4-FFF2-40B4-BE49-F238E27FC236}">
                <a16:creationId xmlns:a16="http://schemas.microsoft.com/office/drawing/2014/main" id="{D1466932-66D9-4106-BC12-EB835C42ADD8}"/>
              </a:ext>
            </a:extLst>
          </p:cNvPr>
          <p:cNvSpPr/>
          <p:nvPr/>
        </p:nvSpPr>
        <p:spPr>
          <a:xfrm>
            <a:off x="6155284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1" y="2163845"/>
            <a:ext cx="2438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chu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6DF6349-C5D3-4905-87C6-D1DF93FA8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36A3EF-647B-4D87-AFCC-29BC9E64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41" y="2894381"/>
            <a:ext cx="2438400" cy="2581275"/>
          </a:xfrm>
          <a:prstGeom prst="rect">
            <a:avLst/>
          </a:prstGeom>
        </p:spPr>
      </p:pic>
      <p:sp>
        <p:nvSpPr>
          <p:cNvPr id="24" name="직사각형 8">
            <a:extLst>
              <a:ext uri="{FF2B5EF4-FFF2-40B4-BE49-F238E27FC236}">
                <a16:creationId xmlns:a16="http://schemas.microsoft.com/office/drawing/2014/main" id="{F3BFD748-F7B8-40B5-AEA0-3BFDF7F6166B}"/>
              </a:ext>
            </a:extLst>
          </p:cNvPr>
          <p:cNvSpPr/>
          <p:nvPr/>
        </p:nvSpPr>
        <p:spPr>
          <a:xfrm>
            <a:off x="7305841" y="689672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3029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chyu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712A95F-7726-40DE-9FDD-EC13CBD26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FEDA6E-46D3-4541-92D4-7FD46F2A7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820" y="2956913"/>
            <a:ext cx="2543175" cy="2466975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000421B7-9409-430E-9068-412021D33530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1" y="2163845"/>
            <a:ext cx="317744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cheu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3E3904-4B72-48C3-BA21-65EB7A611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53AAF1-8A4D-4845-894B-FCA8326F1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5" y="2894403"/>
            <a:ext cx="2381250" cy="2181225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65E12A37-D3F5-4907-87E8-C2B28689F46E}"/>
              </a:ext>
            </a:extLst>
          </p:cNvPr>
          <p:cNvSpPr/>
          <p:nvPr/>
        </p:nvSpPr>
        <p:spPr>
          <a:xfrm>
            <a:off x="9635511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2288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chi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13A564-7262-4051-B967-6056EC9D1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39" y="3022983"/>
            <a:ext cx="2008046" cy="17899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14339D-B2FC-4850-B4B8-EB4468CA7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021" y="2894403"/>
            <a:ext cx="2228850" cy="2476500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0C24C5F0-375C-4D42-B704-88720CFA2451}"/>
              </a:ext>
            </a:extLst>
          </p:cNvPr>
          <p:cNvSpPr/>
          <p:nvPr/>
        </p:nvSpPr>
        <p:spPr>
          <a:xfrm>
            <a:off x="10800347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D361F36-7C5D-4167-BEC7-E858A1EA87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9471BF16-7DC2-45E7-8E23-36AD755AEF4C}"/>
              </a:ext>
            </a:extLst>
          </p:cNvPr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D393"/>
              </a:gs>
              <a:gs pos="50000">
                <a:srgbClr val="FA9500"/>
              </a:gs>
              <a:gs pos="100000">
                <a:srgbClr val="FA95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ㅊ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B4264-D57A-411F-8E2B-B25724B0B724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8" name="Picture 7" descr="Love Bee">
            <a:extLst>
              <a:ext uri="{FF2B5EF4-FFF2-40B4-BE49-F238E27FC236}">
                <a16:creationId xmlns:a16="http://schemas.microsoft.com/office/drawing/2014/main" id="{3EE11BC3-6B1F-4539-A1DC-B402B2E15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45" y="7937"/>
            <a:ext cx="2695303" cy="269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0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D361F36-7C5D-4167-BEC7-E858A1EA87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9471BF16-7DC2-45E7-8E23-36AD755AEF4C}"/>
              </a:ext>
            </a:extLst>
          </p:cNvPr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D393"/>
              </a:gs>
              <a:gs pos="50000">
                <a:srgbClr val="FA9500"/>
              </a:gs>
              <a:gs pos="100000">
                <a:srgbClr val="FA95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3836F-6EB2-48FB-A467-E67FB2661E94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7" name="Picture 6" descr="Laughing Bee">
            <a:extLst>
              <a:ext uri="{FF2B5EF4-FFF2-40B4-BE49-F238E27FC236}">
                <a16:creationId xmlns:a16="http://schemas.microsoft.com/office/drawing/2014/main" id="{8812BFE0-771C-4A67-8ABD-112DAF029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433" y="287383"/>
            <a:ext cx="2769326" cy="27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97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D361F36-7C5D-4167-BEC7-E858A1EA87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9471BF16-7DC2-45E7-8E23-36AD755AEF4C}"/>
              </a:ext>
            </a:extLst>
          </p:cNvPr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D393"/>
              </a:gs>
              <a:gs pos="50000">
                <a:srgbClr val="FA9500"/>
              </a:gs>
              <a:gs pos="100000">
                <a:srgbClr val="FA95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444293-A7EE-4F3C-B64B-F2B1B4491EE0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8" name="Picture 7" descr="Stop Bee">
            <a:extLst>
              <a:ext uri="{FF2B5EF4-FFF2-40B4-BE49-F238E27FC236}">
                <a16:creationId xmlns:a16="http://schemas.microsoft.com/office/drawing/2014/main" id="{F6626300-E2ED-4D2D-8FFB-3828EA438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86" y="0"/>
            <a:ext cx="3036446" cy="30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2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D361F36-7C5D-4167-BEC7-E858A1EA87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9471BF16-7DC2-45E7-8E23-36AD755AEF4C}"/>
              </a:ext>
            </a:extLst>
          </p:cNvPr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D393"/>
              </a:gs>
              <a:gs pos="50000">
                <a:srgbClr val="FA9500"/>
              </a:gs>
              <a:gs pos="100000">
                <a:srgbClr val="FA95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ㅊ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3836F-6EB2-48FB-A467-E67FB2661E94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11" name="Picture 10" descr="Like Bee">
            <a:extLst>
              <a:ext uri="{FF2B5EF4-FFF2-40B4-BE49-F238E27FC236}">
                <a16:creationId xmlns:a16="http://schemas.microsoft.com/office/drawing/2014/main" id="{128AD663-1647-4461-8E11-A7E2624BF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08" y="-7303"/>
            <a:ext cx="2751909" cy="275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53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사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331928-F6E3-4E63-9F32-EFD333761BE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부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추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3F0FEA-67BF-4A7A-AC7C-C6B71CF5994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치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E8AF3A-CFAA-41AD-A5A5-9B0E88C1A6C7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D4ED97-BD96-43F7-9A8D-02472E27602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차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챠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처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쳐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치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초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쵸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추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츄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츠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64C7D4-8D6F-49AF-B91D-BD74F8520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4" b="89637" l="9714" r="89714">
                        <a14:foregroundMark x1="34286" y1="7254" x2="34286" y2="72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1260" y="1690134"/>
            <a:ext cx="1879525" cy="207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A84941-6F05-4338-B790-B482D30B3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201"/>
            <a:ext cx="12192000" cy="5333535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BB2180-BA7D-4701-B7E6-240A1563ECA2}"/>
              </a:ext>
            </a:extLst>
          </p:cNvPr>
          <p:cNvSpPr/>
          <p:nvPr/>
        </p:nvSpPr>
        <p:spPr>
          <a:xfrm>
            <a:off x="672793" y="3400909"/>
            <a:ext cx="698807" cy="643949"/>
          </a:xfrm>
          <a:prstGeom prst="roundRect">
            <a:avLst/>
          </a:prstGeom>
          <a:noFill/>
          <a:ln w="1079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rgbClr val="FF99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3EE59CB-7C1A-4051-830D-A01038F93DD7}"/>
              </a:ext>
            </a:extLst>
          </p:cNvPr>
          <p:cNvSpPr/>
          <p:nvPr/>
        </p:nvSpPr>
        <p:spPr>
          <a:xfrm>
            <a:off x="6907232" y="963473"/>
            <a:ext cx="601578" cy="60157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5400000">
            <a:off x="5859343" y="2667962"/>
            <a:ext cx="401052" cy="24126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 rot="3370170">
            <a:off x="5774909" y="3264978"/>
            <a:ext cx="401052" cy="28930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213B5-C50D-4D67-AB6A-B923383361AC}"/>
              </a:ext>
            </a:extLst>
          </p:cNvPr>
          <p:cNvSpPr/>
          <p:nvPr/>
        </p:nvSpPr>
        <p:spPr>
          <a:xfrm rot="7788581">
            <a:off x="6706706" y="4273588"/>
            <a:ext cx="401052" cy="15311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57E400-A7ED-4809-A433-7E311BBEC1FD}"/>
              </a:ext>
            </a:extLst>
          </p:cNvPr>
          <p:cNvSpPr/>
          <p:nvPr/>
        </p:nvSpPr>
        <p:spPr>
          <a:xfrm rot="20058176">
            <a:off x="5859343" y="2892194"/>
            <a:ext cx="401052" cy="97356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907B26A-9DCE-4E7D-8C80-82B9FD2DFAA4}"/>
              </a:ext>
            </a:extLst>
          </p:cNvPr>
          <p:cNvSpPr/>
          <p:nvPr/>
        </p:nvSpPr>
        <p:spPr>
          <a:xfrm>
            <a:off x="4762884" y="1436002"/>
            <a:ext cx="601578" cy="60157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FE30740-FA19-42D5-8CBF-D296C57C9F10}"/>
              </a:ext>
            </a:extLst>
          </p:cNvPr>
          <p:cNvSpPr/>
          <p:nvPr/>
        </p:nvSpPr>
        <p:spPr>
          <a:xfrm>
            <a:off x="4762884" y="1920402"/>
            <a:ext cx="601578" cy="60157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2125970-E436-4303-9BD5-F21AD121630E}"/>
              </a:ext>
            </a:extLst>
          </p:cNvPr>
          <p:cNvSpPr/>
          <p:nvPr/>
        </p:nvSpPr>
        <p:spPr>
          <a:xfrm>
            <a:off x="6900103" y="1934589"/>
            <a:ext cx="601578" cy="60157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24A2019-D803-45B7-B772-7F9984942EF7}"/>
              </a:ext>
            </a:extLst>
          </p:cNvPr>
          <p:cNvGrpSpPr/>
          <p:nvPr/>
        </p:nvGrpSpPr>
        <p:grpSpPr>
          <a:xfrm>
            <a:off x="10665986" y="521602"/>
            <a:ext cx="914400" cy="914400"/>
            <a:chOff x="10665986" y="521602"/>
            <a:chExt cx="914400" cy="914400"/>
          </a:xfrm>
        </p:grpSpPr>
        <p:pic>
          <p:nvPicPr>
            <p:cNvPr id="23" name="Graphic 22" descr="Monitor">
              <a:extLst>
                <a:ext uri="{FF2B5EF4-FFF2-40B4-BE49-F238E27FC236}">
                  <a16:creationId xmlns:a16="http://schemas.microsoft.com/office/drawing/2014/main" id="{5C173C0C-C296-464C-8C3A-CDE103AF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F9C6F8-EB93-47B8-AB32-ABC87349DD4B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5050"/>
                  </a:solidFill>
                </a:rPr>
                <a:t>차</a:t>
              </a:r>
              <a:endParaRPr lang="en-US" sz="3200" b="1" dirty="0">
                <a:solidFill>
                  <a:srgbClr val="FF5050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18F13D7-BFB2-469A-BC70-EC30B2D78E61}"/>
              </a:ext>
            </a:extLst>
          </p:cNvPr>
          <p:cNvGrpSpPr/>
          <p:nvPr/>
        </p:nvGrpSpPr>
        <p:grpSpPr>
          <a:xfrm>
            <a:off x="10112269" y="1057264"/>
            <a:ext cx="914400" cy="914400"/>
            <a:chOff x="10665986" y="521602"/>
            <a:chExt cx="914400" cy="914400"/>
          </a:xfrm>
        </p:grpSpPr>
        <p:pic>
          <p:nvPicPr>
            <p:cNvPr id="39" name="Graphic 38" descr="Monitor">
              <a:extLst>
                <a:ext uri="{FF2B5EF4-FFF2-40B4-BE49-F238E27FC236}">
                  <a16:creationId xmlns:a16="http://schemas.microsoft.com/office/drawing/2014/main" id="{24D07654-5D9E-4A2A-BB6B-98B107D04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24F869B-572E-4F5B-8552-97D6B95626C9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9900"/>
                  </a:solidFill>
                </a:rPr>
                <a:t>챠</a:t>
              </a:r>
              <a:endParaRPr lang="en-US" sz="3200" b="1" dirty="0">
                <a:solidFill>
                  <a:srgbClr val="FF9900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8502A08-EB47-4D5A-B0E3-9F4FE5F9939F}"/>
              </a:ext>
            </a:extLst>
          </p:cNvPr>
          <p:cNvGrpSpPr/>
          <p:nvPr/>
        </p:nvGrpSpPr>
        <p:grpSpPr>
          <a:xfrm>
            <a:off x="10665986" y="1580380"/>
            <a:ext cx="914400" cy="914400"/>
            <a:chOff x="10665986" y="521602"/>
            <a:chExt cx="914400" cy="914400"/>
          </a:xfrm>
        </p:grpSpPr>
        <p:pic>
          <p:nvPicPr>
            <p:cNvPr id="45" name="Graphic 44" descr="Monitor">
              <a:extLst>
                <a:ext uri="{FF2B5EF4-FFF2-40B4-BE49-F238E27FC236}">
                  <a16:creationId xmlns:a16="http://schemas.microsoft.com/office/drawing/2014/main" id="{ED5DEB82-439A-411F-B817-4AE124D82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8BBBD58-20F5-409E-9DEA-318EED76BE31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FF00"/>
                  </a:solidFill>
                </a:rPr>
                <a:t>처</a:t>
              </a:r>
              <a:endParaRPr lang="en-US" sz="32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728805E-ADE4-42F6-B5F9-864C113EDF17}"/>
              </a:ext>
            </a:extLst>
          </p:cNvPr>
          <p:cNvGrpSpPr/>
          <p:nvPr/>
        </p:nvGrpSpPr>
        <p:grpSpPr>
          <a:xfrm>
            <a:off x="11205338" y="2078967"/>
            <a:ext cx="914400" cy="914400"/>
            <a:chOff x="10665986" y="521602"/>
            <a:chExt cx="914400" cy="914400"/>
          </a:xfrm>
        </p:grpSpPr>
        <p:pic>
          <p:nvPicPr>
            <p:cNvPr id="57" name="Graphic 56" descr="Monitor">
              <a:extLst>
                <a:ext uri="{FF2B5EF4-FFF2-40B4-BE49-F238E27FC236}">
                  <a16:creationId xmlns:a16="http://schemas.microsoft.com/office/drawing/2014/main" id="{777829C6-66D9-4AF9-8951-CE36CDE29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1D1FE2-EBBD-4757-A2FB-B8E487BBE7CE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92D050"/>
                  </a:solidFill>
                </a:rPr>
                <a:t>쳐</a:t>
              </a:r>
              <a:endParaRPr lang="en-US" sz="3200" b="1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9FB57C5-ADE4-4385-9054-3D2E6632945E}"/>
              </a:ext>
            </a:extLst>
          </p:cNvPr>
          <p:cNvGrpSpPr/>
          <p:nvPr/>
        </p:nvGrpSpPr>
        <p:grpSpPr>
          <a:xfrm>
            <a:off x="10665986" y="2540953"/>
            <a:ext cx="914400" cy="914400"/>
            <a:chOff x="10665986" y="521602"/>
            <a:chExt cx="914400" cy="914400"/>
          </a:xfrm>
        </p:grpSpPr>
        <p:pic>
          <p:nvPicPr>
            <p:cNvPr id="60" name="Graphic 59" descr="Monitor">
              <a:extLst>
                <a:ext uri="{FF2B5EF4-FFF2-40B4-BE49-F238E27FC236}">
                  <a16:creationId xmlns:a16="http://schemas.microsoft.com/office/drawing/2014/main" id="{94AB8137-BE5B-4E67-9246-0709A10D0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2C02F4D-F010-4D9E-9D3F-717702A91175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00B050"/>
                  </a:solidFill>
                </a:rPr>
                <a:t>초</a:t>
              </a:r>
              <a:endParaRPr lang="en-US" sz="32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626F598-73F0-43C8-A623-8472CEF14A38}"/>
              </a:ext>
            </a:extLst>
          </p:cNvPr>
          <p:cNvGrpSpPr/>
          <p:nvPr/>
        </p:nvGrpSpPr>
        <p:grpSpPr>
          <a:xfrm>
            <a:off x="10112269" y="3063467"/>
            <a:ext cx="914400" cy="914400"/>
            <a:chOff x="10665986" y="521602"/>
            <a:chExt cx="914400" cy="914400"/>
          </a:xfrm>
        </p:grpSpPr>
        <p:pic>
          <p:nvPicPr>
            <p:cNvPr id="63" name="Graphic 62" descr="Monitor">
              <a:extLst>
                <a:ext uri="{FF2B5EF4-FFF2-40B4-BE49-F238E27FC236}">
                  <a16:creationId xmlns:a16="http://schemas.microsoft.com/office/drawing/2014/main" id="{B78D7CCA-12A2-428B-82A0-900D01FAC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CAB681F-18F9-4E69-AB54-506CD28A2C2A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00B0F0"/>
                  </a:solidFill>
                </a:rPr>
                <a:t>쵸</a:t>
              </a:r>
              <a:endParaRPr lang="en-US" sz="3200" b="1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2EDF97A-D44F-4F51-8044-C7982CDC0FE5}"/>
              </a:ext>
            </a:extLst>
          </p:cNvPr>
          <p:cNvGrpSpPr/>
          <p:nvPr/>
        </p:nvGrpSpPr>
        <p:grpSpPr>
          <a:xfrm>
            <a:off x="10642290" y="3541304"/>
            <a:ext cx="914400" cy="914400"/>
            <a:chOff x="10665986" y="521602"/>
            <a:chExt cx="914400" cy="914400"/>
          </a:xfrm>
        </p:grpSpPr>
        <p:pic>
          <p:nvPicPr>
            <p:cNvPr id="66" name="Graphic 65" descr="Monitor">
              <a:extLst>
                <a:ext uri="{FF2B5EF4-FFF2-40B4-BE49-F238E27FC236}">
                  <a16:creationId xmlns:a16="http://schemas.microsoft.com/office/drawing/2014/main" id="{D8B7F207-2731-4B2C-93D3-292A41FDA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7A56149-6C2F-4335-A700-3837B3068282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0070C0"/>
                  </a:solidFill>
                </a:rPr>
                <a:t>추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2014232-23EE-467F-BB1C-95FB33F6384C}"/>
              </a:ext>
            </a:extLst>
          </p:cNvPr>
          <p:cNvGrpSpPr/>
          <p:nvPr/>
        </p:nvGrpSpPr>
        <p:grpSpPr>
          <a:xfrm>
            <a:off x="11205338" y="4044858"/>
            <a:ext cx="914400" cy="914400"/>
            <a:chOff x="10665986" y="521602"/>
            <a:chExt cx="914400" cy="914400"/>
          </a:xfrm>
        </p:grpSpPr>
        <p:pic>
          <p:nvPicPr>
            <p:cNvPr id="69" name="Graphic 68" descr="Monitor">
              <a:extLst>
                <a:ext uri="{FF2B5EF4-FFF2-40B4-BE49-F238E27FC236}">
                  <a16:creationId xmlns:a16="http://schemas.microsoft.com/office/drawing/2014/main" id="{45BECAAC-0FF8-4DE1-B207-E14DB26E2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C695898-1E3C-44E1-BF42-4C058D59A581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7030A0"/>
                  </a:solidFill>
                </a:rPr>
                <a:t>츄</a:t>
              </a:r>
              <a:endParaRPr lang="en-US" sz="3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035E407-B8CD-46F0-9AA0-E68BB5E93B31}"/>
              </a:ext>
            </a:extLst>
          </p:cNvPr>
          <p:cNvGrpSpPr/>
          <p:nvPr/>
        </p:nvGrpSpPr>
        <p:grpSpPr>
          <a:xfrm>
            <a:off x="10642290" y="4519360"/>
            <a:ext cx="914400" cy="914400"/>
            <a:chOff x="10665986" y="521602"/>
            <a:chExt cx="914400" cy="914400"/>
          </a:xfrm>
        </p:grpSpPr>
        <p:pic>
          <p:nvPicPr>
            <p:cNvPr id="76" name="Graphic 75" descr="Monitor">
              <a:extLst>
                <a:ext uri="{FF2B5EF4-FFF2-40B4-BE49-F238E27FC236}">
                  <a16:creationId xmlns:a16="http://schemas.microsoft.com/office/drawing/2014/main" id="{7CA3B6AA-45A7-4E9B-8B04-F0AA91692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BFCD3A2-27F7-45AA-A50A-20BF2ED6C8AE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3399"/>
                  </a:solidFill>
                </a:rPr>
                <a:t>츠</a:t>
              </a:r>
              <a:endParaRPr lang="en-US" sz="3200" b="1" dirty="0">
                <a:solidFill>
                  <a:srgbClr val="FF3399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B4929A5-1D90-4413-807F-A3215D6D981E}"/>
              </a:ext>
            </a:extLst>
          </p:cNvPr>
          <p:cNvGrpSpPr/>
          <p:nvPr/>
        </p:nvGrpSpPr>
        <p:grpSpPr>
          <a:xfrm>
            <a:off x="10146270" y="5077440"/>
            <a:ext cx="914400" cy="914400"/>
            <a:chOff x="10665986" y="521602"/>
            <a:chExt cx="914400" cy="914400"/>
          </a:xfrm>
        </p:grpSpPr>
        <p:pic>
          <p:nvPicPr>
            <p:cNvPr id="79" name="Graphic 78" descr="Monitor">
              <a:extLst>
                <a:ext uri="{FF2B5EF4-FFF2-40B4-BE49-F238E27FC236}">
                  <a16:creationId xmlns:a16="http://schemas.microsoft.com/office/drawing/2014/main" id="{BB9FA30D-4D16-45B3-9CED-E219F86DB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5986" y="521602"/>
              <a:ext cx="914400" cy="914400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C7281A2-6C48-4CCC-BFB9-F681C1AAD8C6}"/>
                </a:ext>
              </a:extLst>
            </p:cNvPr>
            <p:cNvSpPr txBox="1"/>
            <p:nvPr/>
          </p:nvSpPr>
          <p:spPr>
            <a:xfrm>
              <a:off x="10853220" y="670779"/>
              <a:ext cx="539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DE0000"/>
                  </a:solidFill>
                </a:rPr>
                <a:t>치</a:t>
              </a:r>
              <a:endParaRPr lang="en-US" sz="3200" b="1" dirty="0">
                <a:solidFill>
                  <a:srgbClr val="DE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56" grpId="0" animBg="1"/>
      <p:bldP spid="41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F0497-90B5-44ED-80B9-4E0607B70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47" b="89308" l="9605" r="92655">
                        <a14:foregroundMark x1="35593" y1="8176" x2="35593" y2="8176"/>
                        <a14:foregroundMark x1="92655" y1="83019" x2="92655" y2="830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056" y="1640505"/>
            <a:ext cx="1783488" cy="1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491836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ㅊ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ch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4BF5FB-7AD1-476C-947E-219C6C14B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172" y="2645473"/>
            <a:ext cx="2239656" cy="24630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010DB7-DD96-4233-A5A4-DDB2F0710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050" y="237737"/>
            <a:ext cx="879510" cy="46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740C353-206A-4ED2-9651-05BCB1D36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0" y="3178989"/>
            <a:ext cx="12111824" cy="1210062"/>
          </a:xfrm>
          <a:prstGeom prst="rect">
            <a:avLst/>
          </a:prstGeom>
          <a:ln w="57150">
            <a:solidFill>
              <a:srgbClr val="FF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709260-0B46-44AE-BCB5-EBCABF0A8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359" y="3282242"/>
            <a:ext cx="701767" cy="37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accent5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ㅏ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accent5">
                    <a:lumMod val="7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차</a:t>
            </a:r>
            <a:endParaRPr lang="en-US" sz="11500" b="1" dirty="0">
              <a:solidFill>
                <a:schemeClr val="accent5">
                  <a:lumMod val="7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ㅊ</a:t>
            </a:r>
            <a:endParaRPr lang="en-US" sz="19900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ㅏ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FD0191-CD49-4E56-A082-9C561C4C39C3}"/>
              </a:ext>
            </a:extLst>
          </p:cNvPr>
          <p:cNvSpPr/>
          <p:nvPr/>
        </p:nvSpPr>
        <p:spPr>
          <a:xfrm>
            <a:off x="9886561" y="-12032"/>
            <a:ext cx="23054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https://pixabay.com/images/id-3798903</a:t>
            </a:r>
          </a:p>
        </p:txBody>
      </p:sp>
    </p:spTree>
    <p:extLst>
      <p:ext uri="{BB962C8B-B14F-4D97-AF65-F5344CB8AC3E}">
        <p14:creationId xmlns:p14="http://schemas.microsoft.com/office/powerpoint/2010/main" val="1735204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116806" y="2628899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차</a:t>
            </a:r>
          </a:p>
        </p:txBody>
      </p:sp>
      <p:sp>
        <p:nvSpPr>
          <p:cNvPr id="3" name="타원 2"/>
          <p:cNvSpPr/>
          <p:nvPr/>
        </p:nvSpPr>
        <p:spPr>
          <a:xfrm>
            <a:off x="7724651" y="2324099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차</a:t>
            </a:r>
          </a:p>
        </p:txBody>
      </p:sp>
      <p:sp>
        <p:nvSpPr>
          <p:cNvPr id="4" name="타원 3"/>
          <p:cNvSpPr/>
          <p:nvPr/>
        </p:nvSpPr>
        <p:spPr>
          <a:xfrm>
            <a:off x="4551446" y="2019299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차</a:t>
            </a:r>
          </a:p>
        </p:txBody>
      </p:sp>
      <p:sp>
        <p:nvSpPr>
          <p:cNvPr id="5" name="타원 4"/>
          <p:cNvSpPr/>
          <p:nvPr/>
        </p:nvSpPr>
        <p:spPr>
          <a:xfrm>
            <a:off x="146006" y="1445794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차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Alarm clock">
            <a:extLst>
              <a:ext uri="{FF2B5EF4-FFF2-40B4-BE49-F238E27FC236}">
                <a16:creationId xmlns:a16="http://schemas.microsoft.com/office/drawing/2014/main" id="{30EEFEC8-4A5F-4CA6-B95E-3BB9B28F4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46573" y="1552135"/>
            <a:ext cx="3548710" cy="3548710"/>
          </a:xfrm>
          <a:prstGeom prst="rect">
            <a:avLst/>
          </a:prstGeom>
        </p:spPr>
      </p:pic>
      <p:pic>
        <p:nvPicPr>
          <p:cNvPr id="4" name="Graphic 3" descr="Alarm clock">
            <a:extLst>
              <a:ext uri="{FF2B5EF4-FFF2-40B4-BE49-F238E27FC236}">
                <a16:creationId xmlns:a16="http://schemas.microsoft.com/office/drawing/2014/main" id="{D4F0B6A5-93A9-439C-9689-4D1CC1AF5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8658" y="1615440"/>
            <a:ext cx="3485405" cy="3485405"/>
          </a:xfrm>
          <a:prstGeom prst="rect">
            <a:avLst/>
          </a:prstGeom>
        </p:spPr>
      </p:pic>
      <p:pic>
        <p:nvPicPr>
          <p:cNvPr id="5" name="Graphic 4" descr="Alarm clock">
            <a:extLst>
              <a:ext uri="{FF2B5EF4-FFF2-40B4-BE49-F238E27FC236}">
                <a16:creationId xmlns:a16="http://schemas.microsoft.com/office/drawing/2014/main" id="{EAD60195-0A64-4807-A805-BD676EFB20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39716" y="1552134"/>
            <a:ext cx="3548711" cy="3548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98A12E-22DC-4BDF-828E-63B23068A85D}"/>
              </a:ext>
            </a:extLst>
          </p:cNvPr>
          <p:cNvSpPr txBox="1"/>
          <p:nvPr/>
        </p:nvSpPr>
        <p:spPr>
          <a:xfrm>
            <a:off x="-598950" y="1"/>
            <a:ext cx="3273911" cy="4643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+mn-ea"/>
                <a:cs typeface="+mj-cs"/>
              </a:rPr>
              <a:t>“</a:t>
            </a:r>
            <a:r>
              <a:rPr lang="ko-KR" altLang="en-US" dirty="0">
                <a:latin typeface="+mn-ea"/>
                <a:cs typeface="+mj-cs"/>
              </a:rPr>
              <a:t>차</a:t>
            </a:r>
            <a:r>
              <a:rPr lang="en-US" altLang="ko-KR" dirty="0">
                <a:latin typeface="+mn-ea"/>
                <a:cs typeface="+mj-cs"/>
              </a:rPr>
              <a:t>”</a:t>
            </a:r>
            <a:r>
              <a:rPr lang="ko-KR" altLang="en-US" dirty="0">
                <a:latin typeface="+mn-ea"/>
                <a:cs typeface="+mj-cs"/>
              </a:rPr>
              <a:t>를 찾으세요</a:t>
            </a:r>
            <a:r>
              <a:rPr lang="en-US" altLang="ko-KR" dirty="0">
                <a:latin typeface="+mn-ea"/>
                <a:cs typeface="+mj-cs"/>
              </a:rPr>
              <a:t>.</a:t>
            </a:r>
            <a:endParaRPr lang="en-US" dirty="0">
              <a:latin typeface="+mn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29976C-7FFB-4F9D-B497-5025B4ABE778}"/>
              </a:ext>
            </a:extLst>
          </p:cNvPr>
          <p:cNvGrpSpPr/>
          <p:nvPr/>
        </p:nvGrpSpPr>
        <p:grpSpPr>
          <a:xfrm>
            <a:off x="-37647" y="1589050"/>
            <a:ext cx="3548710" cy="3548710"/>
            <a:chOff x="1" y="1552135"/>
            <a:chExt cx="3548710" cy="3548710"/>
          </a:xfrm>
        </p:grpSpPr>
        <p:pic>
          <p:nvPicPr>
            <p:cNvPr id="2" name="Graphic 1" descr="Alarm clock">
              <a:extLst>
                <a:ext uri="{FF2B5EF4-FFF2-40B4-BE49-F238E27FC236}">
                  <a16:creationId xmlns:a16="http://schemas.microsoft.com/office/drawing/2014/main" id="{334B407D-B28C-4879-8910-F10013A7E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" y="1552135"/>
              <a:ext cx="3548710" cy="35487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F2B67F-6D31-4F8E-870E-D45147107628}"/>
                </a:ext>
              </a:extLst>
            </p:cNvPr>
            <p:cNvSpPr txBox="1"/>
            <p:nvPr/>
          </p:nvSpPr>
          <p:spPr>
            <a:xfrm>
              <a:off x="1337629" y="3459707"/>
              <a:ext cx="873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b="1" dirty="0">
                  <a:solidFill>
                    <a:srgbClr val="FF4382"/>
                  </a:solidFill>
                </a:rPr>
                <a:t>사</a:t>
              </a:r>
              <a:endParaRPr lang="en-US" sz="4800" b="1" dirty="0">
                <a:solidFill>
                  <a:srgbClr val="FF4382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B6302AE-1E87-478B-A772-50AF57B33ED3}"/>
              </a:ext>
            </a:extLst>
          </p:cNvPr>
          <p:cNvSpPr txBox="1"/>
          <p:nvPr/>
        </p:nvSpPr>
        <p:spPr>
          <a:xfrm>
            <a:off x="1337629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FFCCCC"/>
                </a:solidFill>
              </a:rPr>
              <a:t>1</a:t>
            </a:r>
            <a:endParaRPr lang="en-US" sz="5400" dirty="0">
              <a:solidFill>
                <a:srgbClr val="FFCCC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7DC7E7-601E-402E-AF6A-2D8B8095F67E}"/>
              </a:ext>
            </a:extLst>
          </p:cNvPr>
          <p:cNvSpPr txBox="1"/>
          <p:nvPr/>
        </p:nvSpPr>
        <p:spPr>
          <a:xfrm>
            <a:off x="4129540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9FDFFF"/>
                </a:solidFill>
              </a:rPr>
              <a:t>2</a:t>
            </a:r>
            <a:endParaRPr lang="en-US" sz="5400" dirty="0">
              <a:solidFill>
                <a:srgbClr val="9FD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AB02D-8A55-4112-9AE2-C43F62433C51}"/>
              </a:ext>
            </a:extLst>
          </p:cNvPr>
          <p:cNvSpPr txBox="1"/>
          <p:nvPr/>
        </p:nvSpPr>
        <p:spPr>
          <a:xfrm>
            <a:off x="7062933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C2E49C"/>
                </a:solidFill>
              </a:rPr>
              <a:t>3</a:t>
            </a:r>
            <a:endParaRPr lang="en-US" sz="5400" dirty="0">
              <a:solidFill>
                <a:srgbClr val="C2E49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BF0B57-4C40-441E-B5E5-A91A6BF1B6F3}"/>
              </a:ext>
            </a:extLst>
          </p:cNvPr>
          <p:cNvSpPr txBox="1"/>
          <p:nvPr/>
        </p:nvSpPr>
        <p:spPr>
          <a:xfrm>
            <a:off x="9851686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FFFF99"/>
                </a:solidFill>
              </a:rPr>
              <a:t>4</a:t>
            </a:r>
            <a:endParaRPr lang="en-US" sz="5400" dirty="0">
              <a:solidFill>
                <a:srgbClr val="FFFF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12FACA-5544-4EFF-A5C0-C0735A22D49B}"/>
              </a:ext>
            </a:extLst>
          </p:cNvPr>
          <p:cNvSpPr txBox="1"/>
          <p:nvPr/>
        </p:nvSpPr>
        <p:spPr>
          <a:xfrm>
            <a:off x="4255871" y="3459707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09BFFF"/>
                </a:solidFill>
              </a:rPr>
              <a:t>차</a:t>
            </a:r>
            <a:endParaRPr lang="en-US" sz="4800" b="1" dirty="0">
              <a:solidFill>
                <a:srgbClr val="09B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1EDA4-C75D-496C-8DA8-245FB5E8CBBD}"/>
              </a:ext>
            </a:extLst>
          </p:cNvPr>
          <p:cNvSpPr txBox="1"/>
          <p:nvPr/>
        </p:nvSpPr>
        <p:spPr>
          <a:xfrm>
            <a:off x="7242939" y="3496622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33CC33"/>
                </a:solidFill>
              </a:rPr>
              <a:t>자</a:t>
            </a:r>
            <a:endParaRPr lang="en-US" sz="4800" b="1" dirty="0">
              <a:solidFill>
                <a:srgbClr val="33CC3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E7FCAE-BAF1-45B4-A949-9A2EC94517B6}"/>
              </a:ext>
            </a:extLst>
          </p:cNvPr>
          <p:cNvSpPr txBox="1"/>
          <p:nvPr/>
        </p:nvSpPr>
        <p:spPr>
          <a:xfrm>
            <a:off x="9934106" y="3459707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FF66"/>
                </a:solidFill>
              </a:rPr>
              <a:t>가</a:t>
            </a:r>
            <a:endParaRPr lang="en-US" sz="4800" b="1" dirty="0">
              <a:solidFill>
                <a:srgbClr val="FFFF66"/>
              </a:solidFill>
            </a:endParaRPr>
          </a:p>
        </p:txBody>
      </p:sp>
      <p:grpSp>
        <p:nvGrpSpPr>
          <p:cNvPr id="16" name="Graphic 16" descr="Alarm Ringing">
            <a:extLst>
              <a:ext uri="{FF2B5EF4-FFF2-40B4-BE49-F238E27FC236}">
                <a16:creationId xmlns:a16="http://schemas.microsoft.com/office/drawing/2014/main" id="{C23F1CAA-B27E-45B7-A805-8A39099DC621}"/>
              </a:ext>
            </a:extLst>
          </p:cNvPr>
          <p:cNvGrpSpPr/>
          <p:nvPr/>
        </p:nvGrpSpPr>
        <p:grpSpPr>
          <a:xfrm>
            <a:off x="2846573" y="1552135"/>
            <a:ext cx="3548710" cy="3548710"/>
            <a:chOff x="20173" y="1552135"/>
            <a:chExt cx="3548710" cy="3548710"/>
          </a:xfrm>
          <a:solidFill>
            <a:srgbClr val="0099FF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F9E6D2-A8D6-4111-ACF9-F8DAC58CDC89}"/>
                </a:ext>
              </a:extLst>
            </p:cNvPr>
            <p:cNvSpPr/>
            <p:nvPr/>
          </p:nvSpPr>
          <p:spPr>
            <a:xfrm>
              <a:off x="760452" y="2143586"/>
              <a:ext cx="2070103" cy="2439738"/>
            </a:xfrm>
            <a:custGeom>
              <a:avLst/>
              <a:gdLst>
                <a:gd name="connsiteX0" fmla="*/ 221827 w 2070103"/>
                <a:gd name="connsiteY0" fmla="*/ 1330766 h 2439738"/>
                <a:gd name="connsiteX1" fmla="*/ 1035073 w 2070103"/>
                <a:gd name="connsiteY1" fmla="*/ 517520 h 2439738"/>
                <a:gd name="connsiteX2" fmla="*/ 1848319 w 2070103"/>
                <a:gd name="connsiteY2" fmla="*/ 1330766 h 2439738"/>
                <a:gd name="connsiteX3" fmla="*/ 1035073 w 2070103"/>
                <a:gd name="connsiteY3" fmla="*/ 2144012 h 2439738"/>
                <a:gd name="connsiteX4" fmla="*/ 221827 w 2070103"/>
                <a:gd name="connsiteY4" fmla="*/ 1330766 h 2439738"/>
                <a:gd name="connsiteX5" fmla="*/ 1109005 w 2070103"/>
                <a:gd name="connsiteY5" fmla="*/ 299422 h 2439738"/>
                <a:gd name="connsiteX6" fmla="*/ 1109005 w 2070103"/>
                <a:gd name="connsiteY6" fmla="*/ 147863 h 2439738"/>
                <a:gd name="connsiteX7" fmla="*/ 1256868 w 2070103"/>
                <a:gd name="connsiteY7" fmla="*/ 147863 h 2439738"/>
                <a:gd name="connsiteX8" fmla="*/ 1330799 w 2070103"/>
                <a:gd name="connsiteY8" fmla="*/ 73931 h 2439738"/>
                <a:gd name="connsiteX9" fmla="*/ 1256868 w 2070103"/>
                <a:gd name="connsiteY9" fmla="*/ 0 h 2439738"/>
                <a:gd name="connsiteX10" fmla="*/ 813279 w 2070103"/>
                <a:gd name="connsiteY10" fmla="*/ 0 h 2439738"/>
                <a:gd name="connsiteX11" fmla="*/ 739347 w 2070103"/>
                <a:gd name="connsiteY11" fmla="*/ 73931 h 2439738"/>
                <a:gd name="connsiteX12" fmla="*/ 813279 w 2070103"/>
                <a:gd name="connsiteY12" fmla="*/ 147863 h 2439738"/>
                <a:gd name="connsiteX13" fmla="*/ 961142 w 2070103"/>
                <a:gd name="connsiteY13" fmla="*/ 147863 h 2439738"/>
                <a:gd name="connsiteX14" fmla="*/ 961142 w 2070103"/>
                <a:gd name="connsiteY14" fmla="*/ 299422 h 2439738"/>
                <a:gd name="connsiteX15" fmla="*/ 2643 w 2070103"/>
                <a:gd name="connsiteY15" fmla="*/ 1404476 h 2439738"/>
                <a:gd name="connsiteX16" fmla="*/ 295759 w 2070103"/>
                <a:gd name="connsiteY16" fmla="*/ 2055295 h 2439738"/>
                <a:gd name="connsiteX17" fmla="*/ 155289 w 2070103"/>
                <a:gd name="connsiteY17" fmla="*/ 2332538 h 2439738"/>
                <a:gd name="connsiteX18" fmla="*/ 187730 w 2070103"/>
                <a:gd name="connsiteY18" fmla="*/ 2431931 h 2439738"/>
                <a:gd name="connsiteX19" fmla="*/ 188558 w 2070103"/>
                <a:gd name="connsiteY19" fmla="*/ 2432345 h 2439738"/>
                <a:gd name="connsiteX20" fmla="*/ 221827 w 2070103"/>
                <a:gd name="connsiteY20" fmla="*/ 2439738 h 2439738"/>
                <a:gd name="connsiteX21" fmla="*/ 288366 w 2070103"/>
                <a:gd name="connsiteY21" fmla="*/ 2399076 h 2439738"/>
                <a:gd name="connsiteX22" fmla="*/ 410353 w 2070103"/>
                <a:gd name="connsiteY22" fmla="*/ 2155102 h 2439738"/>
                <a:gd name="connsiteX23" fmla="*/ 1659794 w 2070103"/>
                <a:gd name="connsiteY23" fmla="*/ 2155102 h 2439738"/>
                <a:gd name="connsiteX24" fmla="*/ 1781781 w 2070103"/>
                <a:gd name="connsiteY24" fmla="*/ 2399076 h 2439738"/>
                <a:gd name="connsiteX25" fmla="*/ 1848319 w 2070103"/>
                <a:gd name="connsiteY25" fmla="*/ 2439738 h 2439738"/>
                <a:gd name="connsiteX26" fmla="*/ 1881589 w 2070103"/>
                <a:gd name="connsiteY26" fmla="*/ 2432345 h 2439738"/>
                <a:gd name="connsiteX27" fmla="*/ 1915272 w 2070103"/>
                <a:gd name="connsiteY27" fmla="*/ 2333366 h 2439738"/>
                <a:gd name="connsiteX28" fmla="*/ 1914858 w 2070103"/>
                <a:gd name="connsiteY28" fmla="*/ 2332538 h 2439738"/>
                <a:gd name="connsiteX29" fmla="*/ 1774388 w 2070103"/>
                <a:gd name="connsiteY29" fmla="*/ 2055295 h 2439738"/>
                <a:gd name="connsiteX30" fmla="*/ 1759824 w 2070103"/>
                <a:gd name="connsiteY30" fmla="*/ 592538 h 2439738"/>
                <a:gd name="connsiteX31" fmla="*/ 1109005 w 2070103"/>
                <a:gd name="connsiteY31" fmla="*/ 299422 h 243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70103" h="2439738">
                  <a:moveTo>
                    <a:pt x="221827" y="1330766"/>
                  </a:moveTo>
                  <a:cubicBezTo>
                    <a:pt x="221827" y="881622"/>
                    <a:pt x="585929" y="517520"/>
                    <a:pt x="1035073" y="517520"/>
                  </a:cubicBezTo>
                  <a:cubicBezTo>
                    <a:pt x="1484218" y="517520"/>
                    <a:pt x="1848319" y="881622"/>
                    <a:pt x="1848319" y="1330766"/>
                  </a:cubicBezTo>
                  <a:cubicBezTo>
                    <a:pt x="1848319" y="1779911"/>
                    <a:pt x="1484218" y="2144012"/>
                    <a:pt x="1035073" y="2144012"/>
                  </a:cubicBezTo>
                  <a:cubicBezTo>
                    <a:pt x="586479" y="2142693"/>
                    <a:pt x="223147" y="1779360"/>
                    <a:pt x="221827" y="1330766"/>
                  </a:cubicBezTo>
                  <a:close/>
                  <a:moveTo>
                    <a:pt x="1109005" y="299422"/>
                  </a:moveTo>
                  <a:lnTo>
                    <a:pt x="1109005" y="147863"/>
                  </a:lnTo>
                  <a:lnTo>
                    <a:pt x="1256868" y="147863"/>
                  </a:lnTo>
                  <a:cubicBezTo>
                    <a:pt x="1297700" y="147863"/>
                    <a:pt x="1330799" y="114764"/>
                    <a:pt x="1330799" y="73931"/>
                  </a:cubicBezTo>
                  <a:cubicBezTo>
                    <a:pt x="1330799" y="33099"/>
                    <a:pt x="1297700" y="0"/>
                    <a:pt x="1256868" y="0"/>
                  </a:cubicBezTo>
                  <a:lnTo>
                    <a:pt x="813279" y="0"/>
                  </a:lnTo>
                  <a:cubicBezTo>
                    <a:pt x="772447" y="0"/>
                    <a:pt x="739347" y="33099"/>
                    <a:pt x="739347" y="73931"/>
                  </a:cubicBezTo>
                  <a:cubicBezTo>
                    <a:pt x="739347" y="114764"/>
                    <a:pt x="772447" y="147863"/>
                    <a:pt x="813279" y="147863"/>
                  </a:cubicBezTo>
                  <a:lnTo>
                    <a:pt x="961142" y="147863"/>
                  </a:lnTo>
                  <a:lnTo>
                    <a:pt x="961142" y="299422"/>
                  </a:lnTo>
                  <a:cubicBezTo>
                    <a:pt x="391308" y="339892"/>
                    <a:pt x="-37827" y="834642"/>
                    <a:pt x="2643" y="1404476"/>
                  </a:cubicBezTo>
                  <a:cubicBezTo>
                    <a:pt x="20031" y="1649322"/>
                    <a:pt x="123927" y="1880007"/>
                    <a:pt x="295759" y="2055295"/>
                  </a:cubicBezTo>
                  <a:lnTo>
                    <a:pt x="155289" y="2332538"/>
                  </a:lnTo>
                  <a:cubicBezTo>
                    <a:pt x="136802" y="2368942"/>
                    <a:pt x="151326" y="2413444"/>
                    <a:pt x="187730" y="2431931"/>
                  </a:cubicBezTo>
                  <a:cubicBezTo>
                    <a:pt x="188007" y="2432072"/>
                    <a:pt x="188281" y="2432208"/>
                    <a:pt x="188558" y="2432345"/>
                  </a:cubicBezTo>
                  <a:cubicBezTo>
                    <a:pt x="199186" y="2436556"/>
                    <a:pt x="210416" y="2439051"/>
                    <a:pt x="221827" y="2439738"/>
                  </a:cubicBezTo>
                  <a:cubicBezTo>
                    <a:pt x="249685" y="2439062"/>
                    <a:pt x="275058" y="2423555"/>
                    <a:pt x="288366" y="2399076"/>
                  </a:cubicBezTo>
                  <a:lnTo>
                    <a:pt x="410353" y="2155102"/>
                  </a:lnTo>
                  <a:cubicBezTo>
                    <a:pt x="779440" y="2436086"/>
                    <a:pt x="1290706" y="2436086"/>
                    <a:pt x="1659794" y="2155102"/>
                  </a:cubicBezTo>
                  <a:lnTo>
                    <a:pt x="1781781" y="2399076"/>
                  </a:lnTo>
                  <a:cubicBezTo>
                    <a:pt x="1795089" y="2423555"/>
                    <a:pt x="1820462" y="2439062"/>
                    <a:pt x="1848319" y="2439738"/>
                  </a:cubicBezTo>
                  <a:cubicBezTo>
                    <a:pt x="1859731" y="2439051"/>
                    <a:pt x="1870961" y="2436556"/>
                    <a:pt x="1881589" y="2432345"/>
                  </a:cubicBezTo>
                  <a:cubicBezTo>
                    <a:pt x="1918222" y="2414313"/>
                    <a:pt x="1933303" y="2369999"/>
                    <a:pt x="1915272" y="2333366"/>
                  </a:cubicBezTo>
                  <a:cubicBezTo>
                    <a:pt x="1915135" y="2333088"/>
                    <a:pt x="1914998" y="2332811"/>
                    <a:pt x="1914858" y="2332538"/>
                  </a:cubicBezTo>
                  <a:lnTo>
                    <a:pt x="1774388" y="2055295"/>
                  </a:lnTo>
                  <a:cubicBezTo>
                    <a:pt x="2174294" y="1647344"/>
                    <a:pt x="2167774" y="992449"/>
                    <a:pt x="1759824" y="592538"/>
                  </a:cubicBezTo>
                  <a:cubicBezTo>
                    <a:pt x="1584536" y="420707"/>
                    <a:pt x="1353851" y="316811"/>
                    <a:pt x="1109005" y="299422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217B7B-C78F-4970-AD6B-9024B7054F9C}"/>
                </a:ext>
              </a:extLst>
            </p:cNvPr>
            <p:cNvSpPr/>
            <p:nvPr/>
          </p:nvSpPr>
          <p:spPr>
            <a:xfrm>
              <a:off x="1204074" y="2882901"/>
              <a:ext cx="665383" cy="665383"/>
            </a:xfrm>
            <a:custGeom>
              <a:avLst/>
              <a:gdLst>
                <a:gd name="connsiteX0" fmla="*/ 517520 w 665383"/>
                <a:gd name="connsiteY0" fmla="*/ 517520 h 665383"/>
                <a:gd name="connsiteX1" fmla="*/ 0 w 665383"/>
                <a:gd name="connsiteY1" fmla="*/ 517520 h 665383"/>
                <a:gd name="connsiteX2" fmla="*/ 0 w 665383"/>
                <a:gd name="connsiteY2" fmla="*/ 665383 h 665383"/>
                <a:gd name="connsiteX3" fmla="*/ 591452 w 665383"/>
                <a:gd name="connsiteY3" fmla="*/ 665383 h 665383"/>
                <a:gd name="connsiteX4" fmla="*/ 665383 w 665383"/>
                <a:gd name="connsiteY4" fmla="*/ 591452 h 665383"/>
                <a:gd name="connsiteX5" fmla="*/ 665383 w 665383"/>
                <a:gd name="connsiteY5" fmla="*/ 0 h 665383"/>
                <a:gd name="connsiteX6" fmla="*/ 517520 w 665383"/>
                <a:gd name="connsiteY6" fmla="*/ 0 h 66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383" h="665383">
                  <a:moveTo>
                    <a:pt x="517520" y="517520"/>
                  </a:moveTo>
                  <a:lnTo>
                    <a:pt x="0" y="517520"/>
                  </a:lnTo>
                  <a:lnTo>
                    <a:pt x="0" y="665383"/>
                  </a:lnTo>
                  <a:lnTo>
                    <a:pt x="591452" y="665383"/>
                  </a:lnTo>
                  <a:cubicBezTo>
                    <a:pt x="632232" y="665261"/>
                    <a:pt x="665261" y="632232"/>
                    <a:pt x="665383" y="591452"/>
                  </a:cubicBezTo>
                  <a:lnTo>
                    <a:pt x="665383" y="0"/>
                  </a:lnTo>
                  <a:lnTo>
                    <a:pt x="517520" y="0"/>
                  </a:ln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35BC8E8-68D6-4407-AD61-0E408EB45C51}"/>
                </a:ext>
              </a:extLst>
            </p:cNvPr>
            <p:cNvSpPr/>
            <p:nvPr/>
          </p:nvSpPr>
          <p:spPr>
            <a:xfrm>
              <a:off x="2276080" y="2095525"/>
              <a:ext cx="751328" cy="750409"/>
            </a:xfrm>
            <a:custGeom>
              <a:avLst/>
              <a:gdLst>
                <a:gd name="connsiteX0" fmla="*/ 709742 w 751328"/>
                <a:gd name="connsiteY0" fmla="*/ 351180 h 750409"/>
                <a:gd name="connsiteX1" fmla="*/ 402927 w 751328"/>
                <a:gd name="connsiteY1" fmla="*/ 44364 h 750409"/>
                <a:gd name="connsiteX2" fmla="*/ 194669 w 751328"/>
                <a:gd name="connsiteY2" fmla="*/ 41917 h 750409"/>
                <a:gd name="connsiteX3" fmla="*/ 192222 w 751328"/>
                <a:gd name="connsiteY3" fmla="*/ 44364 h 750409"/>
                <a:gd name="connsiteX4" fmla="*/ 0 w 751328"/>
                <a:gd name="connsiteY4" fmla="*/ 232890 h 750409"/>
                <a:gd name="connsiteX5" fmla="*/ 517520 w 751328"/>
                <a:gd name="connsiteY5" fmla="*/ 750410 h 750409"/>
                <a:gd name="connsiteX6" fmla="*/ 709742 w 751328"/>
                <a:gd name="connsiteY6" fmla="*/ 558188 h 750409"/>
                <a:gd name="connsiteX7" fmla="*/ 709742 w 751328"/>
                <a:gd name="connsiteY7" fmla="*/ 351180 h 75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1328" h="750409">
                  <a:moveTo>
                    <a:pt x="709742" y="351180"/>
                  </a:moveTo>
                  <a:lnTo>
                    <a:pt x="402927" y="44364"/>
                  </a:lnTo>
                  <a:cubicBezTo>
                    <a:pt x="346092" y="-13820"/>
                    <a:pt x="252853" y="-14914"/>
                    <a:pt x="194669" y="41917"/>
                  </a:cubicBezTo>
                  <a:cubicBezTo>
                    <a:pt x="193844" y="42723"/>
                    <a:pt x="193028" y="43540"/>
                    <a:pt x="192222" y="44364"/>
                  </a:cubicBezTo>
                  <a:lnTo>
                    <a:pt x="0" y="232890"/>
                  </a:lnTo>
                  <a:lnTo>
                    <a:pt x="517520" y="750410"/>
                  </a:lnTo>
                  <a:lnTo>
                    <a:pt x="709742" y="558188"/>
                  </a:lnTo>
                  <a:cubicBezTo>
                    <a:pt x="765191" y="500326"/>
                    <a:pt x="765191" y="409043"/>
                    <a:pt x="709742" y="351180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C2685CC-20E8-475C-AFC4-B8347B95F734}"/>
                </a:ext>
              </a:extLst>
            </p:cNvPr>
            <p:cNvSpPr/>
            <p:nvPr/>
          </p:nvSpPr>
          <p:spPr>
            <a:xfrm>
              <a:off x="560865" y="2091829"/>
              <a:ext cx="754106" cy="754106"/>
            </a:xfrm>
            <a:custGeom>
              <a:avLst/>
              <a:gdLst>
                <a:gd name="connsiteX0" fmla="*/ 754107 w 754106"/>
                <a:gd name="connsiteY0" fmla="*/ 236586 h 754106"/>
                <a:gd name="connsiteX1" fmla="*/ 561885 w 754106"/>
                <a:gd name="connsiteY1" fmla="*/ 44364 h 754106"/>
                <a:gd name="connsiteX2" fmla="*/ 353627 w 754106"/>
                <a:gd name="connsiteY2" fmla="*/ 41917 h 754106"/>
                <a:gd name="connsiteX3" fmla="*/ 351180 w 754106"/>
                <a:gd name="connsiteY3" fmla="*/ 44364 h 754106"/>
                <a:gd name="connsiteX4" fmla="*/ 44364 w 754106"/>
                <a:gd name="connsiteY4" fmla="*/ 351180 h 754106"/>
                <a:gd name="connsiteX5" fmla="*/ 41917 w 754106"/>
                <a:gd name="connsiteY5" fmla="*/ 559438 h 754106"/>
                <a:gd name="connsiteX6" fmla="*/ 44364 w 754106"/>
                <a:gd name="connsiteY6" fmla="*/ 561885 h 754106"/>
                <a:gd name="connsiteX7" fmla="*/ 236586 w 754106"/>
                <a:gd name="connsiteY7" fmla="*/ 754107 h 75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4106" h="754106">
                  <a:moveTo>
                    <a:pt x="754107" y="236586"/>
                  </a:moveTo>
                  <a:lnTo>
                    <a:pt x="561885" y="44364"/>
                  </a:lnTo>
                  <a:cubicBezTo>
                    <a:pt x="505050" y="-13820"/>
                    <a:pt x="411811" y="-14914"/>
                    <a:pt x="353627" y="41917"/>
                  </a:cubicBezTo>
                  <a:cubicBezTo>
                    <a:pt x="352799" y="42723"/>
                    <a:pt x="351986" y="43540"/>
                    <a:pt x="351180" y="44364"/>
                  </a:cubicBezTo>
                  <a:lnTo>
                    <a:pt x="44364" y="351180"/>
                  </a:lnTo>
                  <a:cubicBezTo>
                    <a:pt x="-13820" y="408015"/>
                    <a:pt x="-14914" y="501254"/>
                    <a:pt x="41917" y="559438"/>
                  </a:cubicBezTo>
                  <a:cubicBezTo>
                    <a:pt x="42723" y="560266"/>
                    <a:pt x="43540" y="561079"/>
                    <a:pt x="44364" y="561885"/>
                  </a:cubicBezTo>
                  <a:lnTo>
                    <a:pt x="236586" y="754107"/>
                  </a:ln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714FE21-5594-47E3-86AE-90093E18F13D}"/>
                </a:ext>
              </a:extLst>
            </p:cNvPr>
            <p:cNvSpPr/>
            <p:nvPr/>
          </p:nvSpPr>
          <p:spPr>
            <a:xfrm>
              <a:off x="415699" y="3156447"/>
              <a:ext cx="232890" cy="628417"/>
            </a:xfrm>
            <a:custGeom>
              <a:avLst/>
              <a:gdLst>
                <a:gd name="connsiteX0" fmla="*/ 129387 w 232890"/>
                <a:gd name="connsiteY0" fmla="*/ 628417 h 628417"/>
                <a:gd name="connsiteX1" fmla="*/ 232891 w 232890"/>
                <a:gd name="connsiteY1" fmla="*/ 524913 h 628417"/>
                <a:gd name="connsiteX2" fmla="*/ 232891 w 232890"/>
                <a:gd name="connsiteY2" fmla="*/ 103504 h 628417"/>
                <a:gd name="connsiteX3" fmla="*/ 129387 w 232890"/>
                <a:gd name="connsiteY3" fmla="*/ 0 h 628417"/>
                <a:gd name="connsiteX4" fmla="*/ 129387 w 232890"/>
                <a:gd name="connsiteY4" fmla="*/ 628417 h 62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890" h="628417">
                  <a:moveTo>
                    <a:pt x="129387" y="628417"/>
                  </a:moveTo>
                  <a:lnTo>
                    <a:pt x="232891" y="524913"/>
                  </a:lnTo>
                  <a:cubicBezTo>
                    <a:pt x="119528" y="407314"/>
                    <a:pt x="119528" y="221103"/>
                    <a:pt x="232891" y="103504"/>
                  </a:cubicBezTo>
                  <a:lnTo>
                    <a:pt x="129387" y="0"/>
                  </a:lnTo>
                  <a:cubicBezTo>
                    <a:pt x="-43129" y="173953"/>
                    <a:pt x="-43129" y="454464"/>
                    <a:pt x="129387" y="628417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643945-E5CC-4B20-817A-E82F7D451048}"/>
                </a:ext>
              </a:extLst>
            </p:cNvPr>
            <p:cNvSpPr/>
            <p:nvPr/>
          </p:nvSpPr>
          <p:spPr>
            <a:xfrm>
              <a:off x="120006" y="2949439"/>
              <a:ext cx="321575" cy="1042433"/>
            </a:xfrm>
            <a:custGeom>
              <a:avLst/>
              <a:gdLst>
                <a:gd name="connsiteX0" fmla="*/ 218071 w 321575"/>
                <a:gd name="connsiteY0" fmla="*/ 1042434 h 1042433"/>
                <a:gd name="connsiteX1" fmla="*/ 321575 w 321575"/>
                <a:gd name="connsiteY1" fmla="*/ 938930 h 1042433"/>
                <a:gd name="connsiteX2" fmla="*/ 319136 w 321575"/>
                <a:gd name="connsiteY2" fmla="*/ 105944 h 1042433"/>
                <a:gd name="connsiteX3" fmla="*/ 321575 w 321575"/>
                <a:gd name="connsiteY3" fmla="*/ 103504 h 1042433"/>
                <a:gd name="connsiteX4" fmla="*/ 218071 w 321575"/>
                <a:gd name="connsiteY4" fmla="*/ 0 h 1042433"/>
                <a:gd name="connsiteX5" fmla="*/ 210705 w 321575"/>
                <a:gd name="connsiteY5" fmla="*/ 1035066 h 1042433"/>
                <a:gd name="connsiteX6" fmla="*/ 218071 w 321575"/>
                <a:gd name="connsiteY6" fmla="*/ 1042434 h 104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575" h="1042433">
                  <a:moveTo>
                    <a:pt x="218071" y="1042434"/>
                  </a:moveTo>
                  <a:lnTo>
                    <a:pt x="321575" y="938930"/>
                  </a:lnTo>
                  <a:cubicBezTo>
                    <a:pt x="90879" y="709579"/>
                    <a:pt x="89786" y="336640"/>
                    <a:pt x="319136" y="105944"/>
                  </a:cubicBezTo>
                  <a:cubicBezTo>
                    <a:pt x="319945" y="105127"/>
                    <a:pt x="320758" y="104314"/>
                    <a:pt x="321575" y="103504"/>
                  </a:cubicBezTo>
                  <a:lnTo>
                    <a:pt x="218071" y="0"/>
                  </a:lnTo>
                  <a:cubicBezTo>
                    <a:pt x="-69789" y="283793"/>
                    <a:pt x="-73087" y="747207"/>
                    <a:pt x="210705" y="1035066"/>
                  </a:cubicBezTo>
                  <a:cubicBezTo>
                    <a:pt x="213143" y="1037539"/>
                    <a:pt x="215598" y="1039994"/>
                    <a:pt x="218071" y="1042434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441EF05-0E06-4083-BE07-F0888CD9BCB9}"/>
                </a:ext>
              </a:extLst>
            </p:cNvPr>
            <p:cNvSpPr/>
            <p:nvPr/>
          </p:nvSpPr>
          <p:spPr>
            <a:xfrm>
              <a:off x="2929375" y="3156447"/>
              <a:ext cx="232890" cy="628417"/>
            </a:xfrm>
            <a:custGeom>
              <a:avLst/>
              <a:gdLst>
                <a:gd name="connsiteX0" fmla="*/ 103504 w 232890"/>
                <a:gd name="connsiteY0" fmla="*/ 628417 h 628417"/>
                <a:gd name="connsiteX1" fmla="*/ 0 w 232890"/>
                <a:gd name="connsiteY1" fmla="*/ 524913 h 628417"/>
                <a:gd name="connsiteX2" fmla="*/ 0 w 232890"/>
                <a:gd name="connsiteY2" fmla="*/ 103504 h 628417"/>
                <a:gd name="connsiteX3" fmla="*/ 103504 w 232890"/>
                <a:gd name="connsiteY3" fmla="*/ 0 h 628417"/>
                <a:gd name="connsiteX4" fmla="*/ 103504 w 232890"/>
                <a:gd name="connsiteY4" fmla="*/ 628417 h 62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890" h="628417">
                  <a:moveTo>
                    <a:pt x="103504" y="628417"/>
                  </a:moveTo>
                  <a:lnTo>
                    <a:pt x="0" y="524913"/>
                  </a:lnTo>
                  <a:cubicBezTo>
                    <a:pt x="113363" y="407314"/>
                    <a:pt x="113363" y="221103"/>
                    <a:pt x="0" y="103504"/>
                  </a:cubicBezTo>
                  <a:lnTo>
                    <a:pt x="103504" y="0"/>
                  </a:lnTo>
                  <a:cubicBezTo>
                    <a:pt x="276020" y="173953"/>
                    <a:pt x="276020" y="454464"/>
                    <a:pt x="103504" y="628417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F546FE-6081-4F9E-81D0-6FE429DC5116}"/>
                </a:ext>
              </a:extLst>
            </p:cNvPr>
            <p:cNvSpPr/>
            <p:nvPr/>
          </p:nvSpPr>
          <p:spPr>
            <a:xfrm>
              <a:off x="3136384" y="2949439"/>
              <a:ext cx="321574" cy="1042433"/>
            </a:xfrm>
            <a:custGeom>
              <a:avLst/>
              <a:gdLst>
                <a:gd name="connsiteX0" fmla="*/ 103504 w 321574"/>
                <a:gd name="connsiteY0" fmla="*/ 1042434 h 1042433"/>
                <a:gd name="connsiteX1" fmla="*/ 0 w 321574"/>
                <a:gd name="connsiteY1" fmla="*/ 938930 h 1042433"/>
                <a:gd name="connsiteX2" fmla="*/ 2440 w 321574"/>
                <a:gd name="connsiteY2" fmla="*/ 105944 h 1042433"/>
                <a:gd name="connsiteX3" fmla="*/ 0 w 321574"/>
                <a:gd name="connsiteY3" fmla="*/ 103504 h 1042433"/>
                <a:gd name="connsiteX4" fmla="*/ 103504 w 321574"/>
                <a:gd name="connsiteY4" fmla="*/ 0 h 1042433"/>
                <a:gd name="connsiteX5" fmla="*/ 110871 w 321574"/>
                <a:gd name="connsiteY5" fmla="*/ 1035066 h 1042433"/>
                <a:gd name="connsiteX6" fmla="*/ 103504 w 321574"/>
                <a:gd name="connsiteY6" fmla="*/ 1042434 h 104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574" h="1042433">
                  <a:moveTo>
                    <a:pt x="103504" y="1042434"/>
                  </a:moveTo>
                  <a:lnTo>
                    <a:pt x="0" y="938930"/>
                  </a:lnTo>
                  <a:cubicBezTo>
                    <a:pt x="230696" y="709579"/>
                    <a:pt x="231790" y="336640"/>
                    <a:pt x="2440" y="105944"/>
                  </a:cubicBezTo>
                  <a:cubicBezTo>
                    <a:pt x="1630" y="105127"/>
                    <a:pt x="817" y="104314"/>
                    <a:pt x="0" y="103504"/>
                  </a:cubicBezTo>
                  <a:lnTo>
                    <a:pt x="103504" y="0"/>
                  </a:lnTo>
                  <a:cubicBezTo>
                    <a:pt x="391363" y="283793"/>
                    <a:pt x="394661" y="747207"/>
                    <a:pt x="110871" y="1035066"/>
                  </a:cubicBezTo>
                  <a:cubicBezTo>
                    <a:pt x="108431" y="1037539"/>
                    <a:pt x="105977" y="1039994"/>
                    <a:pt x="103504" y="1042434"/>
                  </a:cubicBezTo>
                  <a:close/>
                </a:path>
              </a:pathLst>
            </a:custGeom>
            <a:grpFill/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0444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기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차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train&#10;&#10;Description automatically generated">
            <a:extLst>
              <a:ext uri="{FF2B5EF4-FFF2-40B4-BE49-F238E27FC236}">
                <a16:creationId xmlns:a16="http://schemas.microsoft.com/office/drawing/2014/main" id="{64F58034-21D1-4304-96AB-7EA34E472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79" y="569075"/>
            <a:ext cx="4463716" cy="21872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49E9D5-CE46-4C43-A9C6-80725EF903FF}"/>
              </a:ext>
            </a:extLst>
          </p:cNvPr>
          <p:cNvSpPr/>
          <p:nvPr/>
        </p:nvSpPr>
        <p:spPr>
          <a:xfrm>
            <a:off x="9759924" y="0"/>
            <a:ext cx="24320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http://clipart-library.com/clipart/5355.htm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ㄱ</a:t>
            </a:r>
            <a:r>
              <a:rPr lang="en-US" altLang="ko-KR" dirty="0"/>
              <a:t>”</a:t>
            </a:r>
            <a:r>
              <a:rPr lang="ko-KR" altLang="en-US" dirty="0"/>
              <a:t>이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D876D84A-E0D0-46C7-9CBA-8FCD7BC990A4}"/>
              </a:ext>
            </a:extLst>
          </p:cNvPr>
          <p:cNvSpPr/>
          <p:nvPr/>
        </p:nvSpPr>
        <p:spPr>
          <a:xfrm>
            <a:off x="4965031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기</a:t>
            </a:r>
          </a:p>
        </p:txBody>
      </p:sp>
      <p:sp>
        <p:nvSpPr>
          <p:cNvPr id="28" name="모서리가 둥근 직사각형 2">
            <a:extLst>
              <a:ext uri="{FF2B5EF4-FFF2-40B4-BE49-F238E27FC236}">
                <a16:creationId xmlns:a16="http://schemas.microsoft.com/office/drawing/2014/main" id="{8600BA21-9550-4045-810F-1FFE89A7F7C2}"/>
              </a:ext>
            </a:extLst>
          </p:cNvPr>
          <p:cNvSpPr/>
          <p:nvPr/>
        </p:nvSpPr>
        <p:spPr>
          <a:xfrm>
            <a:off x="6890084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800" dirty="0">
                <a:latin typeface="+mn-ea"/>
              </a:rPr>
              <a:t>?</a:t>
            </a:r>
            <a:endParaRPr lang="ko-KR" altLang="en-US" sz="8800" dirty="0">
              <a:latin typeface="+mn-ea"/>
            </a:endParaRPr>
          </a:p>
        </p:txBody>
      </p:sp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E0B5ED7F-8853-4C25-B781-75CF255E43DD}"/>
              </a:ext>
            </a:extLst>
          </p:cNvPr>
          <p:cNvSpPr/>
          <p:nvPr/>
        </p:nvSpPr>
        <p:spPr>
          <a:xfrm>
            <a:off x="6890084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도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69FC40-E687-4B2F-B6FB-1FC7C11F3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127" y="2550232"/>
            <a:ext cx="1451811" cy="1451811"/>
          </a:xfrm>
          <a:prstGeom prst="rect">
            <a:avLst/>
          </a:prstGeom>
        </p:spPr>
      </p:pic>
      <p:sp>
        <p:nvSpPr>
          <p:cNvPr id="30" name="모서리가 둥근 직사각형 2">
            <a:extLst>
              <a:ext uri="{FF2B5EF4-FFF2-40B4-BE49-F238E27FC236}">
                <a16:creationId xmlns:a16="http://schemas.microsoft.com/office/drawing/2014/main" id="{25B3DEA3-82C2-4ED4-A5CF-9C3D76BCF05D}"/>
              </a:ext>
            </a:extLst>
          </p:cNvPr>
          <p:cNvSpPr/>
          <p:nvPr/>
        </p:nvSpPr>
        <p:spPr>
          <a:xfrm>
            <a:off x="4965031" y="733414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800" dirty="0">
                <a:latin typeface="+mn-ea"/>
              </a:rPr>
              <a:t>?</a:t>
            </a:r>
            <a:endParaRPr lang="ko-KR" altLang="en-US" sz="8800" dirty="0">
              <a:latin typeface="+mn-ea"/>
            </a:endParaRPr>
          </a:p>
        </p:txBody>
      </p:sp>
      <p:sp>
        <p:nvSpPr>
          <p:cNvPr id="31" name="모서리가 둥근 직사각형 2">
            <a:extLst>
              <a:ext uri="{FF2B5EF4-FFF2-40B4-BE49-F238E27FC236}">
                <a16:creationId xmlns:a16="http://schemas.microsoft.com/office/drawing/2014/main" id="{E1A5556C-159C-4258-8B33-E217565211CF}"/>
              </a:ext>
            </a:extLst>
          </p:cNvPr>
          <p:cNvSpPr/>
          <p:nvPr/>
        </p:nvSpPr>
        <p:spPr>
          <a:xfrm>
            <a:off x="4965031" y="733414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아</a:t>
            </a:r>
          </a:p>
        </p:txBody>
      </p:sp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BBD254-79F5-444C-A506-86CBC8F78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031" y="4319945"/>
            <a:ext cx="1336508" cy="1608340"/>
          </a:xfrm>
          <a:prstGeom prst="rect">
            <a:avLst/>
          </a:prstGeom>
        </p:spPr>
      </p:pic>
      <p:sp>
        <p:nvSpPr>
          <p:cNvPr id="32" name="모서리가 둥근 직사각형 2">
            <a:extLst>
              <a:ext uri="{FF2B5EF4-FFF2-40B4-BE49-F238E27FC236}">
                <a16:creationId xmlns:a16="http://schemas.microsoft.com/office/drawing/2014/main" id="{5FC73779-6471-4B32-8D82-C9EA423B3C0F}"/>
              </a:ext>
            </a:extLst>
          </p:cNvPr>
          <p:cNvSpPr/>
          <p:nvPr/>
        </p:nvSpPr>
        <p:spPr>
          <a:xfrm>
            <a:off x="6890084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800" dirty="0">
                <a:latin typeface="+mn-ea"/>
              </a:rPr>
              <a:t>?</a:t>
            </a:r>
            <a:endParaRPr lang="ko-KR" altLang="en-US" sz="8800" dirty="0">
              <a:latin typeface="+mn-ea"/>
            </a:endParaRPr>
          </a:p>
        </p:txBody>
      </p:sp>
      <p:sp>
        <p:nvSpPr>
          <p:cNvPr id="33" name="모서리가 둥근 직사각형 2">
            <a:extLst>
              <a:ext uri="{FF2B5EF4-FFF2-40B4-BE49-F238E27FC236}">
                <a16:creationId xmlns:a16="http://schemas.microsoft.com/office/drawing/2014/main" id="{73986BEE-82D3-428D-8A39-0CD6DA104CEB}"/>
              </a:ext>
            </a:extLst>
          </p:cNvPr>
          <p:cNvSpPr/>
          <p:nvPr/>
        </p:nvSpPr>
        <p:spPr>
          <a:xfrm>
            <a:off x="8815137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800" dirty="0">
                <a:latin typeface="+mn-ea"/>
              </a:rPr>
              <a:t>?</a:t>
            </a:r>
            <a:endParaRPr lang="ko-KR" altLang="en-US" sz="8800" dirty="0">
              <a:latin typeface="+mn-ea"/>
            </a:endParaRPr>
          </a:p>
        </p:txBody>
      </p:sp>
      <p:sp>
        <p:nvSpPr>
          <p:cNvPr id="34" name="모서리가 둥근 직사각형 2">
            <a:extLst>
              <a:ext uri="{FF2B5EF4-FFF2-40B4-BE49-F238E27FC236}">
                <a16:creationId xmlns:a16="http://schemas.microsoft.com/office/drawing/2014/main" id="{25260E92-89D7-42B6-9CA6-3589B71209E9}"/>
              </a:ext>
            </a:extLst>
          </p:cNvPr>
          <p:cNvSpPr/>
          <p:nvPr/>
        </p:nvSpPr>
        <p:spPr>
          <a:xfrm>
            <a:off x="6890084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러</a:t>
            </a:r>
          </a:p>
        </p:txBody>
      </p:sp>
      <p:sp>
        <p:nvSpPr>
          <p:cNvPr id="35" name="모서리가 둥근 직사각형 2">
            <a:extLst>
              <a:ext uri="{FF2B5EF4-FFF2-40B4-BE49-F238E27FC236}">
                <a16:creationId xmlns:a16="http://schemas.microsoft.com/office/drawing/2014/main" id="{A0348781-AA6A-4D41-9BE6-DEA64E3EBEDF}"/>
              </a:ext>
            </a:extLst>
          </p:cNvPr>
          <p:cNvSpPr/>
          <p:nvPr/>
        </p:nvSpPr>
        <p:spPr>
          <a:xfrm>
            <a:off x="8815137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기</a:t>
            </a:r>
          </a:p>
        </p:txBody>
      </p:sp>
      <p:pic>
        <p:nvPicPr>
          <p:cNvPr id="37" name="Picture 36" descr="A flock of seagulls flying in the sky&#10;&#10;Description automatically generated">
            <a:extLst>
              <a:ext uri="{FF2B5EF4-FFF2-40B4-BE49-F238E27FC236}">
                <a16:creationId xmlns:a16="http://schemas.microsoft.com/office/drawing/2014/main" id="{039D1074-D10B-423F-8EDB-30F8E6BC8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63" y="2652729"/>
            <a:ext cx="1881368" cy="1302260"/>
          </a:xfrm>
          <a:prstGeom prst="rect">
            <a:avLst/>
          </a:prstGeom>
        </p:spPr>
      </p:pic>
      <p:sp>
        <p:nvSpPr>
          <p:cNvPr id="38" name="모서리가 둥근 직사각형 2">
            <a:extLst>
              <a:ext uri="{FF2B5EF4-FFF2-40B4-BE49-F238E27FC236}">
                <a16:creationId xmlns:a16="http://schemas.microsoft.com/office/drawing/2014/main" id="{0D254977-BD62-495C-9CE9-07E59C363BC4}"/>
              </a:ext>
            </a:extLst>
          </p:cNvPr>
          <p:cNvSpPr/>
          <p:nvPr/>
        </p:nvSpPr>
        <p:spPr>
          <a:xfrm>
            <a:off x="3117293" y="7062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800" dirty="0">
                <a:latin typeface="+mn-ea"/>
              </a:rPr>
              <a:t>?</a:t>
            </a:r>
            <a:endParaRPr lang="ko-KR" altLang="en-US" sz="8800" dirty="0">
              <a:latin typeface="+mn-ea"/>
            </a:endParaRPr>
          </a:p>
        </p:txBody>
      </p:sp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A84ACDE-090B-47AF-A60A-E460973174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369" y="4464293"/>
            <a:ext cx="1537814" cy="1109837"/>
          </a:xfrm>
          <a:prstGeom prst="rect">
            <a:avLst/>
          </a:prstGeom>
        </p:spPr>
      </p:pic>
      <p:sp>
        <p:nvSpPr>
          <p:cNvPr id="41" name="모서리가 둥근 직사각형 2">
            <a:extLst>
              <a:ext uri="{FF2B5EF4-FFF2-40B4-BE49-F238E27FC236}">
                <a16:creationId xmlns:a16="http://schemas.microsoft.com/office/drawing/2014/main" id="{11067F74-DBCD-45C2-97F9-B7C3471C9E45}"/>
              </a:ext>
            </a:extLst>
          </p:cNvPr>
          <p:cNvSpPr/>
          <p:nvPr/>
        </p:nvSpPr>
        <p:spPr>
          <a:xfrm>
            <a:off x="3117293" y="6826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모</a:t>
            </a:r>
          </a:p>
        </p:txBody>
      </p:sp>
    </p:spTree>
    <p:extLst>
      <p:ext uri="{BB962C8B-B14F-4D97-AF65-F5344CB8AC3E}">
        <p14:creationId xmlns:p14="http://schemas.microsoft.com/office/powerpoint/2010/main" val="382759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8" grpId="0" animBg="1"/>
      <p:bldP spid="4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261D7C-4ABA-4579-8B7A-105337A84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090" y="675"/>
            <a:ext cx="4720497" cy="6182268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25012" y="178594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614068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3959336" y="47572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49452" y="178594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73112" y="17670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52998" y="178950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819945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차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499217" y="476182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5057838" y="47572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7150615" y="47572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7690496" y="47572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마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차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B6AC1FC-7980-49D3-ABB4-EA721DAD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969" y="421105"/>
            <a:ext cx="3834062" cy="191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6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마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D876D84A-E0D0-46C7-9CBA-8FCD7BC990A4}"/>
              </a:ext>
            </a:extLst>
          </p:cNvPr>
          <p:cNvSpPr/>
          <p:nvPr/>
        </p:nvSpPr>
        <p:spPr>
          <a:xfrm>
            <a:off x="8144959" y="25756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마</a:t>
            </a:r>
          </a:p>
        </p:txBody>
      </p:sp>
      <p:sp>
        <p:nvSpPr>
          <p:cNvPr id="20" name="모서리가 둥근 직사각형 2">
            <a:extLst>
              <a:ext uri="{FF2B5EF4-FFF2-40B4-BE49-F238E27FC236}">
                <a16:creationId xmlns:a16="http://schemas.microsoft.com/office/drawing/2014/main" id="{D374CDB3-E75E-49CA-BC9A-C7A80F85E229}"/>
              </a:ext>
            </a:extLst>
          </p:cNvPr>
          <p:cNvSpPr/>
          <p:nvPr/>
        </p:nvSpPr>
        <p:spPr>
          <a:xfrm>
            <a:off x="6302511" y="25756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1" name="모서리가 둥근 직사각형 2">
            <a:extLst>
              <a:ext uri="{FF2B5EF4-FFF2-40B4-BE49-F238E27FC236}">
                <a16:creationId xmlns:a16="http://schemas.microsoft.com/office/drawing/2014/main" id="{5F3B2A25-F1D2-4277-8E26-F95011233F9B}"/>
              </a:ext>
            </a:extLst>
          </p:cNvPr>
          <p:cNvSpPr/>
          <p:nvPr/>
        </p:nvSpPr>
        <p:spPr>
          <a:xfrm>
            <a:off x="4460063" y="25756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4" name="Picture 3" descr="A close up of food&#10;&#10;Description automatically generated">
            <a:extLst>
              <a:ext uri="{FF2B5EF4-FFF2-40B4-BE49-F238E27FC236}">
                <a16:creationId xmlns:a16="http://schemas.microsoft.com/office/drawing/2014/main" id="{A7B53C9A-3786-4D94-BFDD-A83B319E5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99" y="2440650"/>
            <a:ext cx="2268501" cy="1434493"/>
          </a:xfrm>
          <a:prstGeom prst="rect">
            <a:avLst/>
          </a:prstGeom>
        </p:spPr>
      </p:pic>
      <p:sp>
        <p:nvSpPr>
          <p:cNvPr id="25" name="모서리가 둥근 직사각형 2">
            <a:extLst>
              <a:ext uri="{FF2B5EF4-FFF2-40B4-BE49-F238E27FC236}">
                <a16:creationId xmlns:a16="http://schemas.microsoft.com/office/drawing/2014/main" id="{404407BC-1F51-445B-86AA-553E8F718A6D}"/>
              </a:ext>
            </a:extLst>
          </p:cNvPr>
          <p:cNvSpPr/>
          <p:nvPr/>
        </p:nvSpPr>
        <p:spPr>
          <a:xfrm>
            <a:off x="6302511" y="257562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구</a:t>
            </a:r>
          </a:p>
        </p:txBody>
      </p:sp>
      <p:sp>
        <p:nvSpPr>
          <p:cNvPr id="26" name="모서리가 둥근 직사각형 2">
            <a:extLst>
              <a:ext uri="{FF2B5EF4-FFF2-40B4-BE49-F238E27FC236}">
                <a16:creationId xmlns:a16="http://schemas.microsoft.com/office/drawing/2014/main" id="{CCCEECCF-ADC0-48FD-BDAE-7974F0CA07D8}"/>
              </a:ext>
            </a:extLst>
          </p:cNvPr>
          <p:cNvSpPr/>
          <p:nvPr/>
        </p:nvSpPr>
        <p:spPr>
          <a:xfrm>
            <a:off x="4460063" y="257562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고</a:t>
            </a:r>
          </a:p>
        </p:txBody>
      </p:sp>
      <p:sp>
        <p:nvSpPr>
          <p:cNvPr id="36" name="모서리가 둥근 직사각형 2">
            <a:extLst>
              <a:ext uri="{FF2B5EF4-FFF2-40B4-BE49-F238E27FC236}">
                <a16:creationId xmlns:a16="http://schemas.microsoft.com/office/drawing/2014/main" id="{F4C900A3-AA98-450E-994A-B5139A9CAEF7}"/>
              </a:ext>
            </a:extLst>
          </p:cNvPr>
          <p:cNvSpPr/>
          <p:nvPr/>
        </p:nvSpPr>
        <p:spPr>
          <a:xfrm>
            <a:off x="8144959" y="883305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9" name="모서리가 둥근 직사각형 2">
            <a:extLst>
              <a:ext uri="{FF2B5EF4-FFF2-40B4-BE49-F238E27FC236}">
                <a16:creationId xmlns:a16="http://schemas.microsoft.com/office/drawing/2014/main" id="{206774A9-12F8-40FE-84E8-F3F36E64CA75}"/>
              </a:ext>
            </a:extLst>
          </p:cNvPr>
          <p:cNvSpPr/>
          <p:nvPr/>
        </p:nvSpPr>
        <p:spPr>
          <a:xfrm>
            <a:off x="8144959" y="883304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도</a:t>
            </a:r>
          </a:p>
        </p:txBody>
      </p:sp>
      <p:pic>
        <p:nvPicPr>
          <p:cNvPr id="7" name="Picture 6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0B7F3B89-4809-41C7-B756-E25C8305A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960" y="4027438"/>
            <a:ext cx="1451812" cy="1451812"/>
          </a:xfrm>
          <a:prstGeom prst="rect">
            <a:avLst/>
          </a:prstGeom>
        </p:spPr>
      </p:pic>
      <p:sp>
        <p:nvSpPr>
          <p:cNvPr id="42" name="모서리가 둥근 직사각형 2">
            <a:extLst>
              <a:ext uri="{FF2B5EF4-FFF2-40B4-BE49-F238E27FC236}">
                <a16:creationId xmlns:a16="http://schemas.microsoft.com/office/drawing/2014/main" id="{26B20252-BE53-4E6F-A8E6-4C5CCBA08B9A}"/>
              </a:ext>
            </a:extLst>
          </p:cNvPr>
          <p:cNvSpPr/>
          <p:nvPr/>
        </p:nvSpPr>
        <p:spPr>
          <a:xfrm>
            <a:off x="6281011" y="257562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D06FB9A5-D419-4085-85DE-C172EABF3E16}"/>
              </a:ext>
            </a:extLst>
          </p:cNvPr>
          <p:cNvSpPr/>
          <p:nvPr/>
        </p:nvSpPr>
        <p:spPr>
          <a:xfrm>
            <a:off x="6291761" y="257562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엄</a:t>
            </a:r>
          </a:p>
        </p:txBody>
      </p:sp>
      <p:pic>
        <p:nvPicPr>
          <p:cNvPr id="9" name="Picture 8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94F5BFE4-4173-4024-8711-E0427E65E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354" y="2663151"/>
            <a:ext cx="1105470" cy="146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1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5" grpId="0" animBg="1"/>
      <p:bldP spid="25" grpId="1" animBg="1"/>
      <p:bldP spid="26" grpId="0" animBg="1"/>
      <p:bldP spid="26" grpId="1" animBg="1"/>
      <p:bldP spid="36" grpId="0" animBg="1"/>
      <p:bldP spid="36" grpId="1" animBg="1"/>
      <p:bldP spid="39" grpId="0" animBg="1"/>
      <p:bldP spid="39" grpId="1" animBg="1"/>
      <p:bldP spid="42" grpId="0" animBg="1"/>
      <p:bldP spid="4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CA986F-7427-480E-B42B-38B3AAAE5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480" y="0"/>
            <a:ext cx="4459107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183556" y="19355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183557" y="304843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586348" y="471564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408219" y="179028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ㅁ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889448" y="278255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마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4401078" y="4778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453021" y="17748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475619" y="17678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52998" y="178950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819945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차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940959" y="478323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5499580" y="4778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7038779" y="4778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7577934" y="4778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7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071660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유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8327635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차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3">
            <a:extLst>
              <a:ext uri="{FF2B5EF4-FFF2-40B4-BE49-F238E27FC236}">
                <a16:creationId xmlns:a16="http://schemas.microsoft.com/office/drawing/2014/main" id="{D5794FE6-83CA-48CE-A54B-9EC5DC8CB292}"/>
              </a:ext>
            </a:extLst>
          </p:cNvPr>
          <p:cNvSpPr/>
          <p:nvPr/>
        </p:nvSpPr>
        <p:spPr>
          <a:xfrm>
            <a:off x="519964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모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4B5B789-46C2-43F3-9D3B-7D8999222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385010"/>
            <a:ext cx="20574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24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jyeo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jo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jeu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ji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443531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ㅈ</a:t>
            </a:r>
            <a:r>
              <a:rPr lang="en-US" altLang="ko-KR" sz="2800" b="1" dirty="0"/>
              <a:t>(j)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ja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A235C1-6ED4-4152-BE21-88E36A45A985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70961B3-DD1C-4DC6-ABD7-30496E868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5449" y="881683"/>
              <a:ext cx="871363" cy="4598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FE58DF-523E-4C88-8D4C-606C9817C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280" y="-6042"/>
            <a:ext cx="4619440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890285" y="180137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ㅇ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269279" y="274919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유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3904216" y="4671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685055" y="181791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ㅠ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819945" y="178950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411617" y="180137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5711856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모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444097" y="46762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5002718" y="4671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5483137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6096000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6FD5E6-63D4-4BE8-ADA7-4CA7BC3FC740}"/>
              </a:ext>
            </a:extLst>
          </p:cNvPr>
          <p:cNvSpPr/>
          <p:nvPr/>
        </p:nvSpPr>
        <p:spPr>
          <a:xfrm>
            <a:off x="6601790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A53A81E-5395-4A48-A23E-64750F376139}"/>
              </a:ext>
            </a:extLst>
          </p:cNvPr>
          <p:cNvSpPr/>
          <p:nvPr/>
        </p:nvSpPr>
        <p:spPr>
          <a:xfrm>
            <a:off x="7577934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221AAA-F24F-4DB4-96C6-FCFCDDA3E704}"/>
              </a:ext>
            </a:extLst>
          </p:cNvPr>
          <p:cNvSpPr/>
          <p:nvPr/>
        </p:nvSpPr>
        <p:spPr>
          <a:xfrm>
            <a:off x="5374358" y="181791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5F18D6-3DC4-47DE-A5E1-A7D0BDC3F57C}"/>
              </a:ext>
            </a:extLst>
          </p:cNvPr>
          <p:cNvSpPr/>
          <p:nvPr/>
        </p:nvSpPr>
        <p:spPr>
          <a:xfrm>
            <a:off x="6069104" y="181791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5894E6-A197-4C5A-8479-732A0979FB72}"/>
              </a:ext>
            </a:extLst>
          </p:cNvPr>
          <p:cNvSpPr/>
          <p:nvPr/>
        </p:nvSpPr>
        <p:spPr>
          <a:xfrm>
            <a:off x="7097331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차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350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  <p:bldP spid="19" grpId="0" animBg="1"/>
      <p:bldP spid="20" grpId="0" animBg="1"/>
      <p:bldP spid="21" grpId="0"/>
      <p:bldP spid="22" grpId="0"/>
      <p:bldP spid="2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071660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자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8327635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차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3">
            <a:extLst>
              <a:ext uri="{FF2B5EF4-FFF2-40B4-BE49-F238E27FC236}">
                <a16:creationId xmlns:a16="http://schemas.microsoft.com/office/drawing/2014/main" id="{D5794FE6-83CA-48CE-A54B-9EC5DC8CB292}"/>
              </a:ext>
            </a:extLst>
          </p:cNvPr>
          <p:cNvSpPr/>
          <p:nvPr/>
        </p:nvSpPr>
        <p:spPr>
          <a:xfrm>
            <a:off x="519964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동</a:t>
            </a:r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59FDB92-F17D-441E-89EE-8C1C31D55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153" y="646446"/>
            <a:ext cx="3931694" cy="215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87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자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D876D84A-E0D0-46C7-9CBA-8FCD7BC990A4}"/>
              </a:ext>
            </a:extLst>
          </p:cNvPr>
          <p:cNvSpPr/>
          <p:nvPr/>
        </p:nvSpPr>
        <p:spPr>
          <a:xfrm>
            <a:off x="5327093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자</a:t>
            </a:r>
          </a:p>
        </p:txBody>
      </p:sp>
      <p:sp>
        <p:nvSpPr>
          <p:cNvPr id="16" name="모서리가 둥근 직사각형 2">
            <a:extLst>
              <a:ext uri="{FF2B5EF4-FFF2-40B4-BE49-F238E27FC236}">
                <a16:creationId xmlns:a16="http://schemas.microsoft.com/office/drawing/2014/main" id="{3DB84DED-05B4-4730-89EB-404F23DCD9E4}"/>
              </a:ext>
            </a:extLst>
          </p:cNvPr>
          <p:cNvSpPr/>
          <p:nvPr/>
        </p:nvSpPr>
        <p:spPr>
          <a:xfrm>
            <a:off x="7292370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17" name="모서리가 둥근 직사각형 2">
            <a:extLst>
              <a:ext uri="{FF2B5EF4-FFF2-40B4-BE49-F238E27FC236}">
                <a16:creationId xmlns:a16="http://schemas.microsoft.com/office/drawing/2014/main" id="{80492748-2CC8-49B4-974B-910651AF158F}"/>
              </a:ext>
            </a:extLst>
          </p:cNvPr>
          <p:cNvSpPr/>
          <p:nvPr/>
        </p:nvSpPr>
        <p:spPr>
          <a:xfrm>
            <a:off x="7292370" y="254133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두</a:t>
            </a:r>
          </a:p>
        </p:txBody>
      </p:sp>
      <p:pic>
        <p:nvPicPr>
          <p:cNvPr id="5" name="Picture 4" descr="A picture containing indoor, table, sitting, small&#10;&#10;Description automatically generated">
            <a:extLst>
              <a:ext uri="{FF2B5EF4-FFF2-40B4-BE49-F238E27FC236}">
                <a16:creationId xmlns:a16="http://schemas.microsoft.com/office/drawing/2014/main" id="{0E2265FD-B882-451A-BBBE-FEA3D06A3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607" y="2417126"/>
            <a:ext cx="1735066" cy="1636440"/>
          </a:xfrm>
          <a:prstGeom prst="rect">
            <a:avLst/>
          </a:prstGeom>
        </p:spPr>
      </p:pic>
      <p:sp>
        <p:nvSpPr>
          <p:cNvPr id="22" name="모서리가 둥근 직사각형 2">
            <a:extLst>
              <a:ext uri="{FF2B5EF4-FFF2-40B4-BE49-F238E27FC236}">
                <a16:creationId xmlns:a16="http://schemas.microsoft.com/office/drawing/2014/main" id="{A538086F-4C84-4481-8534-92C0D93CC40B}"/>
              </a:ext>
            </a:extLst>
          </p:cNvPr>
          <p:cNvSpPr/>
          <p:nvPr/>
        </p:nvSpPr>
        <p:spPr>
          <a:xfrm>
            <a:off x="5327093" y="72943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B4AD629F-2136-4020-B0B4-8B7720197D27}"/>
              </a:ext>
            </a:extLst>
          </p:cNvPr>
          <p:cNvSpPr/>
          <p:nvPr/>
        </p:nvSpPr>
        <p:spPr>
          <a:xfrm>
            <a:off x="5327093" y="72942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모</a:t>
            </a:r>
          </a:p>
        </p:txBody>
      </p:sp>
      <p:pic>
        <p:nvPicPr>
          <p:cNvPr id="10" name="Picture 9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E9FDA070-3FC9-44F9-8EB5-7BEFFA96C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22" y="4371033"/>
            <a:ext cx="2215955" cy="1089511"/>
          </a:xfrm>
          <a:prstGeom prst="rect">
            <a:avLst/>
          </a:prstGeom>
        </p:spPr>
      </p:pic>
      <p:sp>
        <p:nvSpPr>
          <p:cNvPr id="24" name="모서리가 둥근 직사각형 2">
            <a:extLst>
              <a:ext uri="{FF2B5EF4-FFF2-40B4-BE49-F238E27FC236}">
                <a16:creationId xmlns:a16="http://schemas.microsoft.com/office/drawing/2014/main" id="{7C3076B1-6DBC-4244-8942-901B6F404EC0}"/>
              </a:ext>
            </a:extLst>
          </p:cNvPr>
          <p:cNvSpPr/>
          <p:nvPr/>
        </p:nvSpPr>
        <p:spPr>
          <a:xfrm>
            <a:off x="3361816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12" name="Picture 11" descr="A close up of graphics&#10;&#10;Description automatically generated">
            <a:extLst>
              <a:ext uri="{FF2B5EF4-FFF2-40B4-BE49-F238E27FC236}">
                <a16:creationId xmlns:a16="http://schemas.microsoft.com/office/drawing/2014/main" id="{788F3730-04F0-431F-88CE-CF785D19F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7" y="2498709"/>
            <a:ext cx="1638953" cy="1534339"/>
          </a:xfrm>
          <a:prstGeom prst="rect">
            <a:avLst/>
          </a:prstGeom>
        </p:spPr>
      </p:pic>
      <p:sp>
        <p:nvSpPr>
          <p:cNvPr id="28" name="모서리가 둥근 직사각형 2">
            <a:extLst>
              <a:ext uri="{FF2B5EF4-FFF2-40B4-BE49-F238E27FC236}">
                <a16:creationId xmlns:a16="http://schemas.microsoft.com/office/drawing/2014/main" id="{ED8645D6-0BF8-4E28-B335-DF0680C1FBA8}"/>
              </a:ext>
            </a:extLst>
          </p:cNvPr>
          <p:cNvSpPr/>
          <p:nvPr/>
        </p:nvSpPr>
        <p:spPr>
          <a:xfrm>
            <a:off x="3361816" y="254234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사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CDDB90DB-6A23-435C-8FF7-9A43442CC205}"/>
              </a:ext>
            </a:extLst>
          </p:cNvPr>
          <p:cNvSpPr/>
          <p:nvPr/>
        </p:nvSpPr>
        <p:spPr>
          <a:xfrm>
            <a:off x="3361816" y="75963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14" name="Picture 13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C5A18EE8-450B-4F5A-8335-6324609DEE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340" y="4329971"/>
            <a:ext cx="1066301" cy="1390081"/>
          </a:xfrm>
          <a:prstGeom prst="rect">
            <a:avLst/>
          </a:prstGeom>
        </p:spPr>
      </p:pic>
      <p:sp>
        <p:nvSpPr>
          <p:cNvPr id="31" name="모서리가 둥근 직사각형 2">
            <a:extLst>
              <a:ext uri="{FF2B5EF4-FFF2-40B4-BE49-F238E27FC236}">
                <a16:creationId xmlns:a16="http://schemas.microsoft.com/office/drawing/2014/main" id="{9A404604-A3F8-48EA-9241-1F60FD8F9C6C}"/>
              </a:ext>
            </a:extLst>
          </p:cNvPr>
          <p:cNvSpPr/>
          <p:nvPr/>
        </p:nvSpPr>
        <p:spPr>
          <a:xfrm>
            <a:off x="3361816" y="75963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의</a:t>
            </a:r>
            <a:endParaRPr lang="ko-KR" altLang="en-US" sz="8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28501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8" grpId="0" animBg="1"/>
      <p:bldP spid="28" grpId="1" animBg="1"/>
      <p:bldP spid="29" grpId="0" animBg="1"/>
      <p:bldP spid="3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142C76-58FF-426F-91A5-AA899AF76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297" y="0"/>
            <a:ext cx="459961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890285" y="180137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269279" y="274919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3904216" y="4671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685055" y="181791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819945" y="178950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411617" y="180137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5711856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동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370836" y="466971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4848774" y="4671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5326712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7157443" y="469151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A53A81E-5395-4A48-A23E-64750F376139}"/>
              </a:ext>
            </a:extLst>
          </p:cNvPr>
          <p:cNvSpPr/>
          <p:nvPr/>
        </p:nvSpPr>
        <p:spPr>
          <a:xfrm>
            <a:off x="7577934" y="466715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221AAA-F24F-4DB4-96C6-FCFCDDA3E704}"/>
              </a:ext>
            </a:extLst>
          </p:cNvPr>
          <p:cNvSpPr/>
          <p:nvPr/>
        </p:nvSpPr>
        <p:spPr>
          <a:xfrm>
            <a:off x="5374358" y="181791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5894E6-A197-4C5A-8479-732A0979FB72}"/>
              </a:ext>
            </a:extLst>
          </p:cNvPr>
          <p:cNvSpPr/>
          <p:nvPr/>
        </p:nvSpPr>
        <p:spPr>
          <a:xfrm>
            <a:off x="7097331" y="27706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차</a:t>
            </a:r>
            <a:endParaRPr lang="en-US" sz="5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60B85A-1973-4639-86C1-0623C9BA9956}"/>
              </a:ext>
            </a:extLst>
          </p:cNvPr>
          <p:cNvSpPr/>
          <p:nvPr/>
        </p:nvSpPr>
        <p:spPr>
          <a:xfrm>
            <a:off x="5352883" y="1821821"/>
            <a:ext cx="458188" cy="948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ysClr val="windowText" lastClr="000000"/>
                </a:solidFill>
              </a:rPr>
              <a:t>ㄷ</a:t>
            </a:r>
            <a:endParaRPr lang="en-US" sz="4800" dirty="0">
              <a:solidFill>
                <a:sysClr val="windowText" lastClr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3AB7F5-8C89-4BD3-8AC7-585F255C98F3}"/>
              </a:ext>
            </a:extLst>
          </p:cNvPr>
          <p:cNvSpPr/>
          <p:nvPr/>
        </p:nvSpPr>
        <p:spPr>
          <a:xfrm>
            <a:off x="6276151" y="1821821"/>
            <a:ext cx="484820" cy="9444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ㅇ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3FBA51-17C8-4AF6-8B45-B63EF12C5C91}"/>
              </a:ext>
            </a:extLst>
          </p:cNvPr>
          <p:cNvSpPr/>
          <p:nvPr/>
        </p:nvSpPr>
        <p:spPr>
          <a:xfrm>
            <a:off x="5804642" y="1821821"/>
            <a:ext cx="477938" cy="9480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ysClr val="windowText" lastClr="000000"/>
                </a:solidFill>
              </a:rPr>
              <a:t>ㅗ</a:t>
            </a:r>
            <a:endParaRPr lang="en-US" sz="48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48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  <p:bldP spid="20" grpId="0" animBg="1"/>
      <p:bldP spid="25" grpId="0"/>
      <p:bldP spid="6" grpId="0" animBg="1"/>
      <p:bldP spid="32" grpId="0" animBg="1"/>
      <p:bldP spid="3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5C13D6-49C1-4F08-874B-178A74499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47" b="89308" l="9605" r="92655">
                        <a14:foregroundMark x1="35593" y1="8176" x2="35593" y2="8176"/>
                        <a14:foregroundMark x1="92655" y1="83019" x2="92655" y2="830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056" y="1640505"/>
            <a:ext cx="1783488" cy="1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54064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</a:t>
            </a:r>
            <a:r>
              <a:rPr lang="en-US" altLang="ko-KR" sz="2800" b="1" dirty="0"/>
              <a:t>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6715-AA24-410C-88F9-2085E3F01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392" y="2827728"/>
            <a:ext cx="2181225" cy="2495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132CC2-94FF-4348-9A79-B9001C281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469" y="263181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2000">
                <a:schemeClr val="bg1">
                  <a:lumMod val="95000"/>
                </a:schemeClr>
              </a:gs>
              <a:gs pos="7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처</a:t>
            </a:r>
            <a:endParaRPr lang="en-US" sz="11500" b="1" dirty="0">
              <a:solidFill>
                <a:schemeClr val="tx1">
                  <a:lumMod val="50000"/>
                  <a:lumOff val="50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ㅊ</a:t>
            </a:r>
            <a:endParaRPr lang="en-US" sz="19900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ㅓ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80D20A-FB8C-4494-AD31-40F583416463}"/>
              </a:ext>
            </a:extLst>
          </p:cNvPr>
          <p:cNvSpPr/>
          <p:nvPr/>
        </p:nvSpPr>
        <p:spPr>
          <a:xfrm>
            <a:off x="9836868" y="3767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https://pixabay.com/images/id-2285209/</a:t>
            </a:r>
          </a:p>
        </p:txBody>
      </p:sp>
    </p:spTree>
    <p:extLst>
      <p:ext uri="{BB962C8B-B14F-4D97-AF65-F5344CB8AC3E}">
        <p14:creationId xmlns:p14="http://schemas.microsoft.com/office/powerpoint/2010/main" val="3379281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48187" y="4412287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처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3" y="275344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처</a:t>
            </a:r>
          </a:p>
        </p:txBody>
      </p:sp>
      <p:sp>
        <p:nvSpPr>
          <p:cNvPr id="4" name="타원 3"/>
          <p:cNvSpPr/>
          <p:nvPr/>
        </p:nvSpPr>
        <p:spPr>
          <a:xfrm>
            <a:off x="4652024" y="1374805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처</a:t>
            </a:r>
          </a:p>
        </p:txBody>
      </p:sp>
      <p:sp>
        <p:nvSpPr>
          <p:cNvPr id="5" name="타원 4"/>
          <p:cNvSpPr/>
          <p:nvPr/>
        </p:nvSpPr>
        <p:spPr>
          <a:xfrm>
            <a:off x="215673" y="17216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70A639-48D7-4FD4-BF9D-B9DF6749CB25}"/>
              </a:ext>
            </a:extLst>
          </p:cNvPr>
          <p:cNvSpPr txBox="1"/>
          <p:nvPr/>
        </p:nvSpPr>
        <p:spPr>
          <a:xfrm>
            <a:off x="967155" y="844062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EEA56-4787-4344-B11F-A458767472CC}"/>
              </a:ext>
            </a:extLst>
          </p:cNvPr>
          <p:cNvSpPr txBox="1"/>
          <p:nvPr/>
        </p:nvSpPr>
        <p:spPr>
          <a:xfrm>
            <a:off x="844062" y="650632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6C490-BE2F-4192-9988-F1B73FF933BA}"/>
              </a:ext>
            </a:extLst>
          </p:cNvPr>
          <p:cNvSpPr txBox="1"/>
          <p:nvPr/>
        </p:nvSpPr>
        <p:spPr>
          <a:xfrm>
            <a:off x="3305908" y="650631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F3C46-D0B9-4A5A-AD44-005A4A3E5649}"/>
              </a:ext>
            </a:extLst>
          </p:cNvPr>
          <p:cNvSpPr txBox="1"/>
          <p:nvPr/>
        </p:nvSpPr>
        <p:spPr>
          <a:xfrm>
            <a:off x="1063871" y="539261"/>
            <a:ext cx="2022230" cy="19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72E23-1AE9-4C2D-BCC8-468DB538E0DD}"/>
              </a:ext>
            </a:extLst>
          </p:cNvPr>
          <p:cNvSpPr/>
          <p:nvPr/>
        </p:nvSpPr>
        <p:spPr>
          <a:xfrm>
            <a:off x="1283677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더</a:t>
            </a:r>
            <a:endParaRPr lang="en-US" sz="88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EA3E52-A608-4320-A529-87D815BF6C05}"/>
              </a:ext>
            </a:extLst>
          </p:cNvPr>
          <p:cNvSpPr/>
          <p:nvPr/>
        </p:nvSpPr>
        <p:spPr>
          <a:xfrm>
            <a:off x="3873009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저</a:t>
            </a:r>
            <a:endParaRPr lang="en-US" sz="8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CAE9D2-3E00-4145-B8C6-5753D7F2EC74}"/>
              </a:ext>
            </a:extLst>
          </p:cNvPr>
          <p:cNvSpPr/>
          <p:nvPr/>
        </p:nvSpPr>
        <p:spPr>
          <a:xfrm>
            <a:off x="6489455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/>
              <a:t>서</a:t>
            </a:r>
            <a:endParaRPr lang="en-US" sz="8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7EDFF5-DD1C-4668-BA8B-C1250904D16D}"/>
              </a:ext>
            </a:extLst>
          </p:cNvPr>
          <p:cNvSpPr/>
          <p:nvPr/>
        </p:nvSpPr>
        <p:spPr>
          <a:xfrm>
            <a:off x="9105901" y="539261"/>
            <a:ext cx="1815612" cy="1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/>
              <a:t>처</a:t>
            </a:r>
            <a:endParaRPr lang="en-US" sz="88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F2E3C2-A42F-4F62-9923-1D278A468721}"/>
              </a:ext>
            </a:extLst>
          </p:cNvPr>
          <p:cNvGrpSpPr/>
          <p:nvPr/>
        </p:nvGrpSpPr>
        <p:grpSpPr>
          <a:xfrm>
            <a:off x="1217730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873564-6C44-4A6E-A440-5A5753B3DFB8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ED7AD4-E82C-4A98-8685-590313C27317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13B4B4-ECC1-463B-BAE9-3D55624735F0}"/>
              </a:ext>
            </a:extLst>
          </p:cNvPr>
          <p:cNvGrpSpPr/>
          <p:nvPr/>
        </p:nvGrpSpPr>
        <p:grpSpPr>
          <a:xfrm>
            <a:off x="3820253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7F3CE44-80FF-447B-B0BA-8CBCA4BBC59F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5F77F3-34A1-4452-8FE8-37C3C67A0E8B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C0C9CB-EBF8-44A5-90FE-9A0617DB9ECC}"/>
              </a:ext>
            </a:extLst>
          </p:cNvPr>
          <p:cNvGrpSpPr/>
          <p:nvPr/>
        </p:nvGrpSpPr>
        <p:grpSpPr>
          <a:xfrm>
            <a:off x="6422776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3E0FEA5-BF49-4118-9E0D-A7A81A3915C4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AC71BE3-1C17-4908-826E-2FB9875B34C0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B7F57B-FD45-42A6-B887-287AFA336FC0}"/>
              </a:ext>
            </a:extLst>
          </p:cNvPr>
          <p:cNvGrpSpPr/>
          <p:nvPr/>
        </p:nvGrpSpPr>
        <p:grpSpPr>
          <a:xfrm>
            <a:off x="9025300" y="4532040"/>
            <a:ext cx="1948970" cy="1948970"/>
            <a:chOff x="3691309" y="2957139"/>
            <a:chExt cx="3109552" cy="3109552"/>
          </a:xfrm>
          <a:effectLst>
            <a:outerShdw blurRad="723900" sx="120000" sy="120000" algn="ctr" rotWithShape="0">
              <a:prstClr val="black">
                <a:alpha val="84000"/>
              </a:prstClr>
            </a:outerShdw>
          </a:effectLst>
          <a:scene3d>
            <a:camera prst="isometricOffAxis1Top"/>
            <a:lightRig rig="threePt" dir="t"/>
          </a:scene3d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DE3DAE4-6DA2-4096-BCCD-600A7B25C247}"/>
                </a:ext>
              </a:extLst>
            </p:cNvPr>
            <p:cNvSpPr/>
            <p:nvPr/>
          </p:nvSpPr>
          <p:spPr>
            <a:xfrm>
              <a:off x="3691309" y="2957139"/>
              <a:ext cx="3109552" cy="3109552"/>
            </a:xfrm>
            <a:prstGeom prst="ellipse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74000">
                  <a:schemeClr val="tx1">
                    <a:lumMod val="75000"/>
                    <a:lumOff val="25000"/>
                  </a:schemeClr>
                </a:gs>
                <a:gs pos="83000">
                  <a:schemeClr val="tx1">
                    <a:lumMod val="95000"/>
                    <a:lumOff val="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A897185-6DD9-40D7-8D66-8050977E56BE}"/>
                </a:ext>
              </a:extLst>
            </p:cNvPr>
            <p:cNvSpPr/>
            <p:nvPr/>
          </p:nvSpPr>
          <p:spPr>
            <a:xfrm>
              <a:off x="4126539" y="3392369"/>
              <a:ext cx="2239092" cy="223909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sp3d extrusionH="254000"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Flowchart: Manual Operation 31">
            <a:extLst>
              <a:ext uri="{FF2B5EF4-FFF2-40B4-BE49-F238E27FC236}">
                <a16:creationId xmlns:a16="http://schemas.microsoft.com/office/drawing/2014/main" id="{1D0609DD-DF40-4F14-A23C-542851D45007}"/>
              </a:ext>
            </a:extLst>
          </p:cNvPr>
          <p:cNvSpPr/>
          <p:nvPr/>
        </p:nvSpPr>
        <p:spPr>
          <a:xfrm>
            <a:off x="1255415" y="13507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66FF66"/>
              </a:gs>
              <a:gs pos="36000">
                <a:schemeClr val="accent6">
                  <a:lumMod val="40000"/>
                  <a:lumOff val="60000"/>
                </a:schemeClr>
              </a:gs>
              <a:gs pos="52000">
                <a:schemeClr val="accent6">
                  <a:lumMod val="20000"/>
                  <a:lumOff val="80000"/>
                  <a:alpha val="3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Manual Operation 31">
            <a:extLst>
              <a:ext uri="{FF2B5EF4-FFF2-40B4-BE49-F238E27FC236}">
                <a16:creationId xmlns:a16="http://schemas.microsoft.com/office/drawing/2014/main" id="{57705E3A-4E5B-4112-B6F4-171ECCAF952D}"/>
              </a:ext>
            </a:extLst>
          </p:cNvPr>
          <p:cNvSpPr/>
          <p:nvPr/>
        </p:nvSpPr>
        <p:spPr>
          <a:xfrm>
            <a:off x="3855369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00FFFF"/>
              </a:gs>
              <a:gs pos="31000">
                <a:schemeClr val="accent5">
                  <a:lumMod val="40000"/>
                  <a:lumOff val="60000"/>
                </a:schemeClr>
              </a:gs>
              <a:gs pos="52000">
                <a:schemeClr val="accent5">
                  <a:lumMod val="20000"/>
                  <a:lumOff val="80000"/>
                  <a:alpha val="3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Manual Operation 31">
            <a:extLst>
              <a:ext uri="{FF2B5EF4-FFF2-40B4-BE49-F238E27FC236}">
                <a16:creationId xmlns:a16="http://schemas.microsoft.com/office/drawing/2014/main" id="{E3E879A1-76E8-4446-A5EF-CB53B57DF40C}"/>
              </a:ext>
            </a:extLst>
          </p:cNvPr>
          <p:cNvSpPr/>
          <p:nvPr/>
        </p:nvSpPr>
        <p:spPr>
          <a:xfrm>
            <a:off x="6453472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36000">
                <a:srgbClr val="FFFF66"/>
              </a:gs>
              <a:gs pos="52000">
                <a:srgbClr val="FFFF66">
                  <a:lumMod val="52000"/>
                  <a:lumOff val="48000"/>
                  <a:alpha val="3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Manual Operation 31">
            <a:extLst>
              <a:ext uri="{FF2B5EF4-FFF2-40B4-BE49-F238E27FC236}">
                <a16:creationId xmlns:a16="http://schemas.microsoft.com/office/drawing/2014/main" id="{B7C97429-2ABB-4701-87A9-922AF61E2EBB}"/>
              </a:ext>
            </a:extLst>
          </p:cNvPr>
          <p:cNvSpPr/>
          <p:nvPr/>
        </p:nvSpPr>
        <p:spPr>
          <a:xfrm>
            <a:off x="9063916" y="34945"/>
            <a:ext cx="1799546" cy="5486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2138"/>
              <a:gd name="connsiteY0" fmla="*/ 0 h 10237"/>
              <a:gd name="connsiteX1" fmla="*/ 12138 w 12138"/>
              <a:gd name="connsiteY1" fmla="*/ 237 h 10237"/>
              <a:gd name="connsiteX2" fmla="*/ 10138 w 12138"/>
              <a:gd name="connsiteY2" fmla="*/ 10237 h 10237"/>
              <a:gd name="connsiteX3" fmla="*/ 4138 w 12138"/>
              <a:gd name="connsiteY3" fmla="*/ 10237 h 10237"/>
              <a:gd name="connsiteX4" fmla="*/ 0 w 12138"/>
              <a:gd name="connsiteY4" fmla="*/ 0 h 10237"/>
              <a:gd name="connsiteX0" fmla="*/ 0 w 13326"/>
              <a:gd name="connsiteY0" fmla="*/ 158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158 h 10395"/>
              <a:gd name="connsiteX0" fmla="*/ 0 w 13326"/>
              <a:gd name="connsiteY0" fmla="*/ 39 h 10395"/>
              <a:gd name="connsiteX1" fmla="*/ 13326 w 13326"/>
              <a:gd name="connsiteY1" fmla="*/ 0 h 10395"/>
              <a:gd name="connsiteX2" fmla="*/ 10138 w 13326"/>
              <a:gd name="connsiteY2" fmla="*/ 10395 h 10395"/>
              <a:gd name="connsiteX3" fmla="*/ 4138 w 13326"/>
              <a:gd name="connsiteY3" fmla="*/ 10395 h 10395"/>
              <a:gd name="connsiteX4" fmla="*/ 0 w 13326"/>
              <a:gd name="connsiteY4" fmla="*/ 39 h 1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6" h="10395">
                <a:moveTo>
                  <a:pt x="0" y="39"/>
                </a:moveTo>
                <a:lnTo>
                  <a:pt x="13326" y="0"/>
                </a:lnTo>
                <a:lnTo>
                  <a:pt x="10138" y="10395"/>
                </a:lnTo>
                <a:lnTo>
                  <a:pt x="4138" y="10395"/>
                </a:lnTo>
                <a:lnTo>
                  <a:pt x="0" y="39"/>
                </a:lnTo>
                <a:close/>
              </a:path>
            </a:pathLst>
          </a:custGeom>
          <a:gradFill flip="none" rotWithShape="1">
            <a:gsLst>
              <a:gs pos="0">
                <a:srgbClr val="FF9966"/>
              </a:gs>
              <a:gs pos="36000">
                <a:schemeClr val="accent2">
                  <a:lumMod val="20000"/>
                  <a:lumOff val="80000"/>
                </a:schemeClr>
              </a:gs>
              <a:gs pos="52000">
                <a:schemeClr val="accent2">
                  <a:lumMod val="20000"/>
                  <a:lumOff val="80000"/>
                  <a:alpha val="3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CBCB4E-E849-4A91-B2EE-6E84F69FB0D6}"/>
              </a:ext>
            </a:extLst>
          </p:cNvPr>
          <p:cNvSpPr txBox="1"/>
          <p:nvPr/>
        </p:nvSpPr>
        <p:spPr>
          <a:xfrm>
            <a:off x="97578" y="17529"/>
            <a:ext cx="382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처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97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0" grpId="1"/>
      <p:bldP spid="12" grpId="0"/>
      <p:bldP spid="12" grpId="1"/>
      <p:bldP spid="13" grpId="0"/>
      <p:bldP spid="13" grpId="1"/>
      <p:bldP spid="14" grpId="0"/>
      <p:bldP spid="32" grpId="0" animBg="1"/>
      <p:bldP spid="32" grpId="1" animBg="1"/>
      <p:bldP spid="36" grpId="0" animBg="1"/>
      <p:bldP spid="36" grpId="1" animBg="1"/>
      <p:bldP spid="37" grpId="0" animBg="1"/>
      <p:bldP spid="37" grpId="1" animBg="1"/>
      <p:bldP spid="3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6E0CA8-297D-4F7C-BCA1-FE298BBB9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47" b="89308" l="9605" r="92655">
                        <a14:foregroundMark x1="35593" y1="8176" x2="35593" y2="8176"/>
                        <a14:foregroundMark x1="92655" y1="83019" x2="92655" y2="830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7200" y="2278680"/>
            <a:ext cx="1783488" cy="1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326141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51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ㅈ</a:t>
            </a:r>
            <a:r>
              <a:rPr lang="en-US" altLang="ko-KR" sz="2800" b="1" dirty="0"/>
              <a:t>(j)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260760-00C8-47FD-8192-9EC922FEB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93150"/>
            <a:ext cx="10766469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27479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</a:t>
            </a:r>
            <a:r>
              <a:rPr lang="en-US" altLang="ko-KR" sz="2800" b="1" dirty="0"/>
              <a:t>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15C3FB-5B79-4F7F-83D1-3FB829547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381" y="2912929"/>
            <a:ext cx="2381250" cy="21431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5626C2-D1DF-4A7A-A9E2-62A5E267D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303" y="197919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6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accent6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6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ㅗ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accent6">
                    <a:lumMod val="7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초</a:t>
            </a:r>
            <a:endParaRPr lang="en-US" sz="11500" b="1" dirty="0">
              <a:solidFill>
                <a:schemeClr val="accent6">
                  <a:lumMod val="7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ㅊ</a:t>
            </a:r>
            <a:endParaRPr lang="en-US" sz="19900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ㅗ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00187C-B9AF-4F08-BAFD-1CDB15FF4E42}"/>
              </a:ext>
            </a:extLst>
          </p:cNvPr>
          <p:cNvSpPr/>
          <p:nvPr/>
        </p:nvSpPr>
        <p:spPr>
          <a:xfrm>
            <a:off x="9886561" y="0"/>
            <a:ext cx="23054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https://pixabay.com/images/id-3997517</a:t>
            </a:r>
          </a:p>
        </p:txBody>
      </p:sp>
    </p:spTree>
    <p:extLst>
      <p:ext uri="{BB962C8B-B14F-4D97-AF65-F5344CB8AC3E}">
        <p14:creationId xmlns:p14="http://schemas.microsoft.com/office/powerpoint/2010/main" val="1277417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초</a:t>
            </a:r>
          </a:p>
        </p:txBody>
      </p:sp>
      <p:sp>
        <p:nvSpPr>
          <p:cNvPr id="3" name="타원 2"/>
          <p:cNvSpPr/>
          <p:nvPr/>
        </p:nvSpPr>
        <p:spPr>
          <a:xfrm>
            <a:off x="7454426" y="69952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초</a:t>
            </a:r>
          </a:p>
        </p:txBody>
      </p:sp>
      <p:sp>
        <p:nvSpPr>
          <p:cNvPr id="4" name="타원 3"/>
          <p:cNvSpPr/>
          <p:nvPr/>
        </p:nvSpPr>
        <p:spPr>
          <a:xfrm>
            <a:off x="4194602" y="1498136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초</a:t>
            </a:r>
          </a:p>
        </p:txBody>
      </p:sp>
      <p:sp>
        <p:nvSpPr>
          <p:cNvPr id="5" name="타원 4"/>
          <p:cNvSpPr/>
          <p:nvPr/>
        </p:nvSpPr>
        <p:spPr>
          <a:xfrm>
            <a:off x="162257" y="2372943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5C6C90F-96E5-4BDF-B802-751FB4BBC0BD}"/>
              </a:ext>
            </a:extLst>
          </p:cNvPr>
          <p:cNvSpPr/>
          <p:nvPr/>
        </p:nvSpPr>
        <p:spPr>
          <a:xfrm rot="18052224">
            <a:off x="832716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67BA32F-AF48-4377-BEA0-53EE2830894D}"/>
              </a:ext>
            </a:extLst>
          </p:cNvPr>
          <p:cNvSpPr/>
          <p:nvPr/>
        </p:nvSpPr>
        <p:spPr>
          <a:xfrm rot="18052224">
            <a:off x="1645554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FBAF300E-48A0-4536-80B5-4EBCA024E759}"/>
              </a:ext>
            </a:extLst>
          </p:cNvPr>
          <p:cNvSpPr/>
          <p:nvPr/>
        </p:nvSpPr>
        <p:spPr>
          <a:xfrm rot="18052224">
            <a:off x="2280860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E263E72A-C604-40D5-87E9-38A7E9605730}"/>
              </a:ext>
            </a:extLst>
          </p:cNvPr>
          <p:cNvSpPr/>
          <p:nvPr/>
        </p:nvSpPr>
        <p:spPr>
          <a:xfrm rot="18052224">
            <a:off x="329570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40FB86D-EEC7-4E2A-9A8D-84A67F012DF3}"/>
              </a:ext>
            </a:extLst>
          </p:cNvPr>
          <p:cNvSpPr/>
          <p:nvPr/>
        </p:nvSpPr>
        <p:spPr>
          <a:xfrm rot="18052224">
            <a:off x="2493688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B7BF6CC-2A67-4D38-8B33-923B4A805CDD}"/>
              </a:ext>
            </a:extLst>
          </p:cNvPr>
          <p:cNvSpPr/>
          <p:nvPr/>
        </p:nvSpPr>
        <p:spPr>
          <a:xfrm rot="18052224">
            <a:off x="-71394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FEAA243-FB12-459F-A5F6-566BBBE70263}"/>
              </a:ext>
            </a:extLst>
          </p:cNvPr>
          <p:cNvGrpSpPr/>
          <p:nvPr/>
        </p:nvGrpSpPr>
        <p:grpSpPr>
          <a:xfrm rot="16200000">
            <a:off x="69732" y="1806853"/>
            <a:ext cx="2887396" cy="2933046"/>
            <a:chOff x="4185210" y="1988998"/>
            <a:chExt cx="2882834" cy="2866528"/>
          </a:xfrm>
        </p:grpSpPr>
        <p:sp>
          <p:nvSpPr>
            <p:cNvPr id="121" name="Circle: Hollow 120">
              <a:extLst>
                <a:ext uri="{FF2B5EF4-FFF2-40B4-BE49-F238E27FC236}">
                  <a16:creationId xmlns:a16="http://schemas.microsoft.com/office/drawing/2014/main" id="{C4EECBE5-B8E3-45E6-901E-797AA0B4BAC2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B3C22DDE-BFFF-41C6-9633-E3FE2D5E97A7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C59B726-DB36-459F-AC09-FE29FDC1C834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38292346-BC85-4952-B171-4863BD2F0690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599D0E0-0C16-46A5-BCF7-CBE4F2163337}"/>
              </a:ext>
            </a:extLst>
          </p:cNvPr>
          <p:cNvSpPr/>
          <p:nvPr/>
        </p:nvSpPr>
        <p:spPr>
          <a:xfrm rot="18052224">
            <a:off x="3878009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306A5DF-0551-47BB-BDCA-FD068AFC5B83}"/>
              </a:ext>
            </a:extLst>
          </p:cNvPr>
          <p:cNvSpPr/>
          <p:nvPr/>
        </p:nvSpPr>
        <p:spPr>
          <a:xfrm rot="18052224">
            <a:off x="4652537" y="1792840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11651B1-2BD6-478E-86B1-E71AB86076E1}"/>
              </a:ext>
            </a:extLst>
          </p:cNvPr>
          <p:cNvSpPr/>
          <p:nvPr/>
        </p:nvSpPr>
        <p:spPr>
          <a:xfrm rot="18052224">
            <a:off x="5287843" y="2188733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344ED26-61FB-48D2-BD66-DBC8F0B84392}"/>
              </a:ext>
            </a:extLst>
          </p:cNvPr>
          <p:cNvSpPr/>
          <p:nvPr/>
        </p:nvSpPr>
        <p:spPr>
          <a:xfrm rot="18052224">
            <a:off x="3374863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7E463640-A4DC-4839-B2B3-55FF75F8168C}"/>
              </a:ext>
            </a:extLst>
          </p:cNvPr>
          <p:cNvSpPr/>
          <p:nvPr/>
        </p:nvSpPr>
        <p:spPr>
          <a:xfrm rot="18052224">
            <a:off x="5500671" y="2682156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69A28EE-313B-4FF0-B216-1A815CAB1206}"/>
              </a:ext>
            </a:extLst>
          </p:cNvPr>
          <p:cNvSpPr/>
          <p:nvPr/>
        </p:nvSpPr>
        <p:spPr>
          <a:xfrm rot="18052224">
            <a:off x="2973899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142E04B-C89D-4886-8DC4-7B38AE7F7B13}"/>
              </a:ext>
            </a:extLst>
          </p:cNvPr>
          <p:cNvGrpSpPr/>
          <p:nvPr/>
        </p:nvGrpSpPr>
        <p:grpSpPr>
          <a:xfrm rot="16200000">
            <a:off x="3076715" y="1806854"/>
            <a:ext cx="2887396" cy="2933046"/>
            <a:chOff x="4185210" y="1988998"/>
            <a:chExt cx="2882834" cy="2866528"/>
          </a:xfrm>
        </p:grpSpPr>
        <p:sp>
          <p:nvSpPr>
            <p:cNvPr id="70" name="Circle: Hollow 69">
              <a:extLst>
                <a:ext uri="{FF2B5EF4-FFF2-40B4-BE49-F238E27FC236}">
                  <a16:creationId xmlns:a16="http://schemas.microsoft.com/office/drawing/2014/main" id="{2411831C-FC13-4344-A258-99B997BAD456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58357BB-0C83-4F90-8448-12D91378CDFF}"/>
                </a:ext>
              </a:extLst>
            </p:cNvPr>
            <p:cNvSpPr/>
            <p:nvPr/>
          </p:nvSpPr>
          <p:spPr>
            <a:xfrm>
              <a:off x="5360984" y="3163358"/>
              <a:ext cx="531284" cy="531284"/>
            </a:xfrm>
            <a:prstGeom prst="ellipse">
              <a:avLst/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EED7349-FB1E-4528-8C0B-F101BF2E10F5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8C06635-22AF-45C7-985A-3B0FCD1103B4}"/>
                </a:ext>
              </a:extLst>
            </p:cNvPr>
            <p:cNvSpPr/>
            <p:nvPr/>
          </p:nvSpPr>
          <p:spPr>
            <a:xfrm>
              <a:off x="5499735" y="2210441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B426700-BF57-4A46-A5F0-0F1D61860ABD}"/>
              </a:ext>
            </a:extLst>
          </p:cNvPr>
          <p:cNvSpPr/>
          <p:nvPr/>
        </p:nvSpPr>
        <p:spPr>
          <a:xfrm rot="18052224">
            <a:off x="6831574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85A92A-64E8-4602-BBA9-C760C0FE5088}"/>
              </a:ext>
            </a:extLst>
          </p:cNvPr>
          <p:cNvSpPr/>
          <p:nvPr/>
        </p:nvSpPr>
        <p:spPr>
          <a:xfrm rot="18052224">
            <a:off x="7644412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F01DB47D-4695-4C77-921B-A82E64EF4360}"/>
              </a:ext>
            </a:extLst>
          </p:cNvPr>
          <p:cNvSpPr/>
          <p:nvPr/>
        </p:nvSpPr>
        <p:spPr>
          <a:xfrm rot="18052224">
            <a:off x="8279718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2433050-C059-47DD-95D1-95341A48DF95}"/>
              </a:ext>
            </a:extLst>
          </p:cNvPr>
          <p:cNvSpPr/>
          <p:nvPr/>
        </p:nvSpPr>
        <p:spPr>
          <a:xfrm rot="18052224">
            <a:off x="6328428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9416D49-446C-4352-AC4A-EFB1EB4F269E}"/>
              </a:ext>
            </a:extLst>
          </p:cNvPr>
          <p:cNvSpPr/>
          <p:nvPr/>
        </p:nvSpPr>
        <p:spPr>
          <a:xfrm rot="18052224">
            <a:off x="8492546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75D8E65-C14A-4F6E-85EB-EBB47A5D53E4}"/>
              </a:ext>
            </a:extLst>
          </p:cNvPr>
          <p:cNvSpPr/>
          <p:nvPr/>
        </p:nvSpPr>
        <p:spPr>
          <a:xfrm rot="18052224">
            <a:off x="5927464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ED6E756-932F-4491-9634-A9B9D2520F98}"/>
              </a:ext>
            </a:extLst>
          </p:cNvPr>
          <p:cNvGrpSpPr/>
          <p:nvPr/>
        </p:nvGrpSpPr>
        <p:grpSpPr>
          <a:xfrm rot="16200000">
            <a:off x="6068590" y="1806853"/>
            <a:ext cx="2887396" cy="2933046"/>
            <a:chOff x="4185210" y="1988998"/>
            <a:chExt cx="2882834" cy="2866528"/>
          </a:xfrm>
        </p:grpSpPr>
        <p:sp>
          <p:nvSpPr>
            <p:cNvPr id="81" name="Circle: Hollow 80">
              <a:extLst>
                <a:ext uri="{FF2B5EF4-FFF2-40B4-BE49-F238E27FC236}">
                  <a16:creationId xmlns:a16="http://schemas.microsoft.com/office/drawing/2014/main" id="{E6DDC0C9-7881-40A0-84EF-BE2015A9E156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7D6F1A2-6FFA-4935-A5E8-E93D2D871FEC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07630A5-A975-49E4-9706-076D1BFBC240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F0E19921-45DE-427B-BEFC-3D9C238C2D48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0047F76-BA94-44CD-843D-1A56CF72F594}"/>
              </a:ext>
            </a:extLst>
          </p:cNvPr>
          <p:cNvSpPr/>
          <p:nvPr/>
        </p:nvSpPr>
        <p:spPr>
          <a:xfrm rot="18052224">
            <a:off x="9855825" y="1796737"/>
            <a:ext cx="635065" cy="615588"/>
          </a:xfrm>
          <a:custGeom>
            <a:avLst/>
            <a:gdLst>
              <a:gd name="connsiteX0" fmla="*/ 797780 w 797780"/>
              <a:gd name="connsiteY0" fmla="*/ 600242 h 773313"/>
              <a:gd name="connsiteX1" fmla="*/ 508259 w 797780"/>
              <a:gd name="connsiteY1" fmla="*/ 773313 h 773313"/>
              <a:gd name="connsiteX2" fmla="*/ 468370 w 797780"/>
              <a:gd name="connsiteY2" fmla="*/ 713641 h 773313"/>
              <a:gd name="connsiteX3" fmla="*/ 28385 w 797780"/>
              <a:gd name="connsiteY3" fmla="*/ 317737 h 773313"/>
              <a:gd name="connsiteX4" fmla="*/ 0 w 797780"/>
              <a:gd name="connsiteY4" fmla="*/ 302740 h 773313"/>
              <a:gd name="connsiteX5" fmla="*/ 148317 w 797780"/>
              <a:gd name="connsiteY5" fmla="*/ 0 h 773313"/>
              <a:gd name="connsiteX6" fmla="*/ 200466 w 797780"/>
              <a:gd name="connsiteY6" fmla="*/ 27553 h 773313"/>
              <a:gd name="connsiteX7" fmla="*/ 738701 w 797780"/>
              <a:gd name="connsiteY7" fmla="*/ 511860 h 773313"/>
              <a:gd name="connsiteX8" fmla="*/ 797780 w 797780"/>
              <a:gd name="connsiteY8" fmla="*/ 600242 h 7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780" h="773313">
                <a:moveTo>
                  <a:pt x="797780" y="600242"/>
                </a:moveTo>
                <a:lnTo>
                  <a:pt x="508259" y="773313"/>
                </a:lnTo>
                <a:lnTo>
                  <a:pt x="468370" y="713641"/>
                </a:lnTo>
                <a:cubicBezTo>
                  <a:pt x="346444" y="549880"/>
                  <a:pt x="196080" y="416981"/>
                  <a:pt x="28385" y="317737"/>
                </a:cubicBezTo>
                <a:lnTo>
                  <a:pt x="0" y="302740"/>
                </a:lnTo>
                <a:lnTo>
                  <a:pt x="148317" y="0"/>
                </a:lnTo>
                <a:lnTo>
                  <a:pt x="200466" y="27553"/>
                </a:lnTo>
                <a:cubicBezTo>
                  <a:pt x="405608" y="148957"/>
                  <a:pt x="589548" y="311533"/>
                  <a:pt x="738701" y="511860"/>
                </a:cubicBezTo>
                <a:lnTo>
                  <a:pt x="797780" y="6002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B5549B7-29AA-43CE-BB5D-CDF4FE826AA6}"/>
              </a:ext>
            </a:extLst>
          </p:cNvPr>
          <p:cNvSpPr/>
          <p:nvPr/>
        </p:nvSpPr>
        <p:spPr>
          <a:xfrm rot="18052224">
            <a:off x="10668663" y="1792839"/>
            <a:ext cx="403716" cy="620983"/>
          </a:xfrm>
          <a:custGeom>
            <a:avLst/>
            <a:gdLst>
              <a:gd name="connsiteX0" fmla="*/ 289521 w 507156"/>
              <a:gd name="connsiteY0" fmla="*/ 0 h 780090"/>
              <a:gd name="connsiteX1" fmla="*/ 336609 w 507156"/>
              <a:gd name="connsiteY1" fmla="*/ 88636 h 780090"/>
              <a:gd name="connsiteX2" fmla="*/ 492270 w 507156"/>
              <a:gd name="connsiteY2" fmla="*/ 613452 h 780090"/>
              <a:gd name="connsiteX3" fmla="*/ 507156 w 507156"/>
              <a:gd name="connsiteY3" fmla="*/ 778645 h 780090"/>
              <a:gd name="connsiteX4" fmla="*/ 168936 w 507156"/>
              <a:gd name="connsiteY4" fmla="*/ 780090 h 780090"/>
              <a:gd name="connsiteX5" fmla="*/ 158134 w 507156"/>
              <a:gd name="connsiteY5" fmla="*/ 660229 h 780090"/>
              <a:gd name="connsiteX6" fmla="*/ 30887 w 507156"/>
              <a:gd name="connsiteY6" fmla="*/ 231212 h 780090"/>
              <a:gd name="connsiteX7" fmla="*/ 0 w 507156"/>
              <a:gd name="connsiteY7" fmla="*/ 173072 h 780090"/>
              <a:gd name="connsiteX8" fmla="*/ 289521 w 507156"/>
              <a:gd name="connsiteY8" fmla="*/ 0 h 7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7156" h="780090">
                <a:moveTo>
                  <a:pt x="289521" y="0"/>
                </a:moveTo>
                <a:lnTo>
                  <a:pt x="336609" y="88636"/>
                </a:lnTo>
                <a:cubicBezTo>
                  <a:pt x="415984" y="258303"/>
                  <a:pt x="467390" y="435153"/>
                  <a:pt x="492270" y="613452"/>
                </a:cubicBezTo>
                <a:lnTo>
                  <a:pt x="507156" y="778645"/>
                </a:lnTo>
                <a:lnTo>
                  <a:pt x="168936" y="780090"/>
                </a:lnTo>
                <a:lnTo>
                  <a:pt x="158134" y="660229"/>
                </a:lnTo>
                <a:cubicBezTo>
                  <a:pt x="137796" y="514476"/>
                  <a:pt x="95774" y="369909"/>
                  <a:pt x="30887" y="231212"/>
                </a:cubicBezTo>
                <a:lnTo>
                  <a:pt x="0" y="173072"/>
                </a:lnTo>
                <a:lnTo>
                  <a:pt x="28952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422A37F8-903D-42A9-98CA-073AA7771893}"/>
              </a:ext>
            </a:extLst>
          </p:cNvPr>
          <p:cNvSpPr/>
          <p:nvPr/>
        </p:nvSpPr>
        <p:spPr>
          <a:xfrm rot="18052224">
            <a:off x="11303969" y="2188732"/>
            <a:ext cx="357861" cy="507774"/>
          </a:xfrm>
          <a:custGeom>
            <a:avLst/>
            <a:gdLst>
              <a:gd name="connsiteX0" fmla="*/ 449552 w 449552"/>
              <a:gd name="connsiteY0" fmla="*/ 0 h 637875"/>
              <a:gd name="connsiteX1" fmla="*/ 449408 w 449552"/>
              <a:gd name="connsiteY1" fmla="*/ 20189 h 637875"/>
              <a:gd name="connsiteX2" fmla="*/ 344617 w 449552"/>
              <a:gd name="connsiteY2" fmla="*/ 540395 h 637875"/>
              <a:gd name="connsiteX3" fmla="*/ 304556 w 449552"/>
              <a:gd name="connsiteY3" fmla="*/ 637875 h 637875"/>
              <a:gd name="connsiteX4" fmla="*/ 0 w 449552"/>
              <a:gd name="connsiteY4" fmla="*/ 492545 h 637875"/>
              <a:gd name="connsiteX5" fmla="*/ 26905 w 449552"/>
              <a:gd name="connsiteY5" fmla="*/ 427076 h 637875"/>
              <a:gd name="connsiteX6" fmla="*/ 112567 w 449552"/>
              <a:gd name="connsiteY6" fmla="*/ 1829 h 637875"/>
              <a:gd name="connsiteX7" fmla="*/ 112570 w 449552"/>
              <a:gd name="connsiteY7" fmla="*/ 1440 h 637875"/>
              <a:gd name="connsiteX8" fmla="*/ 449552 w 449552"/>
              <a:gd name="connsiteY8" fmla="*/ 0 h 63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52" h="637875">
                <a:moveTo>
                  <a:pt x="449552" y="0"/>
                </a:moveTo>
                <a:lnTo>
                  <a:pt x="449408" y="20189"/>
                </a:lnTo>
                <a:cubicBezTo>
                  <a:pt x="439561" y="197873"/>
                  <a:pt x="404150" y="373186"/>
                  <a:pt x="344617" y="540395"/>
                </a:cubicBezTo>
                <a:lnTo>
                  <a:pt x="304556" y="637875"/>
                </a:lnTo>
                <a:lnTo>
                  <a:pt x="0" y="492545"/>
                </a:lnTo>
                <a:lnTo>
                  <a:pt x="26905" y="427076"/>
                </a:lnTo>
                <a:cubicBezTo>
                  <a:pt x="75570" y="290390"/>
                  <a:pt x="104518" y="147078"/>
                  <a:pt x="112567" y="1829"/>
                </a:cubicBezTo>
                <a:lnTo>
                  <a:pt x="112570" y="1440"/>
                </a:lnTo>
                <a:lnTo>
                  <a:pt x="44955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B4F8F55-E4D0-4D59-8413-DEFC047B154A}"/>
              </a:ext>
            </a:extLst>
          </p:cNvPr>
          <p:cNvSpPr/>
          <p:nvPr/>
        </p:nvSpPr>
        <p:spPr>
          <a:xfrm rot="18052224">
            <a:off x="9352679" y="2263311"/>
            <a:ext cx="516974" cy="362790"/>
          </a:xfrm>
          <a:custGeom>
            <a:avLst/>
            <a:gdLst>
              <a:gd name="connsiteX0" fmla="*/ 649432 w 649432"/>
              <a:gd name="connsiteY0" fmla="*/ 152514 h 455744"/>
              <a:gd name="connsiteX1" fmla="*/ 500874 w 649432"/>
              <a:gd name="connsiteY1" fmla="*/ 455744 h 455744"/>
              <a:gd name="connsiteX2" fmla="*/ 420221 w 649432"/>
              <a:gd name="connsiteY2" fmla="*/ 422598 h 455744"/>
              <a:gd name="connsiteX3" fmla="*/ 139405 w 649432"/>
              <a:gd name="connsiteY3" fmla="*/ 351908 h 455744"/>
              <a:gd name="connsiteX4" fmla="*/ 0 w 649432"/>
              <a:gd name="connsiteY4" fmla="*/ 337457 h 455744"/>
              <a:gd name="connsiteX5" fmla="*/ 0 w 649432"/>
              <a:gd name="connsiteY5" fmla="*/ 0 h 455744"/>
              <a:gd name="connsiteX6" fmla="*/ 13334 w 649432"/>
              <a:gd name="connsiteY6" fmla="*/ 95 h 455744"/>
              <a:gd name="connsiteX7" fmla="*/ 533540 w 649432"/>
              <a:gd name="connsiteY7" fmla="*/ 104886 h 455744"/>
              <a:gd name="connsiteX8" fmla="*/ 649432 w 649432"/>
              <a:gd name="connsiteY8" fmla="*/ 152514 h 45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9432" h="455744">
                <a:moveTo>
                  <a:pt x="649432" y="152514"/>
                </a:moveTo>
                <a:lnTo>
                  <a:pt x="500874" y="455744"/>
                </a:lnTo>
                <a:lnTo>
                  <a:pt x="420221" y="422598"/>
                </a:lnTo>
                <a:cubicBezTo>
                  <a:pt x="329097" y="390154"/>
                  <a:pt x="235029" y="366475"/>
                  <a:pt x="139405" y="351908"/>
                </a:cubicBezTo>
                <a:lnTo>
                  <a:pt x="0" y="337457"/>
                </a:lnTo>
                <a:lnTo>
                  <a:pt x="0" y="0"/>
                </a:lnTo>
                <a:lnTo>
                  <a:pt x="13334" y="95"/>
                </a:lnTo>
                <a:cubicBezTo>
                  <a:pt x="191019" y="9942"/>
                  <a:pt x="366332" y="45354"/>
                  <a:pt x="533540" y="104886"/>
                </a:cubicBezTo>
                <a:lnTo>
                  <a:pt x="649432" y="152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223104B-68FC-4A03-8A62-4818C2B6F360}"/>
              </a:ext>
            </a:extLst>
          </p:cNvPr>
          <p:cNvSpPr/>
          <p:nvPr/>
        </p:nvSpPr>
        <p:spPr>
          <a:xfrm rot="18052224">
            <a:off x="11516797" y="2682155"/>
            <a:ext cx="621016" cy="645294"/>
          </a:xfrm>
          <a:custGeom>
            <a:avLst/>
            <a:gdLst>
              <a:gd name="connsiteX0" fmla="*/ 780132 w 780132"/>
              <a:gd name="connsiteY0" fmla="*/ 145240 h 810630"/>
              <a:gd name="connsiteX1" fmla="*/ 743291 w 780132"/>
              <a:gd name="connsiteY1" fmla="*/ 214967 h 810630"/>
              <a:gd name="connsiteX2" fmla="*/ 258984 w 780132"/>
              <a:gd name="connsiteY2" fmla="*/ 753202 h 810630"/>
              <a:gd name="connsiteX3" fmla="*/ 173072 w 780132"/>
              <a:gd name="connsiteY3" fmla="*/ 810630 h 810630"/>
              <a:gd name="connsiteX4" fmla="*/ 0 w 780132"/>
              <a:gd name="connsiteY4" fmla="*/ 521109 h 810630"/>
              <a:gd name="connsiteX5" fmla="*/ 57203 w 780132"/>
              <a:gd name="connsiteY5" fmla="*/ 482871 h 810630"/>
              <a:gd name="connsiteX6" fmla="*/ 453107 w 780132"/>
              <a:gd name="connsiteY6" fmla="*/ 42886 h 810630"/>
              <a:gd name="connsiteX7" fmla="*/ 475766 w 780132"/>
              <a:gd name="connsiteY7" fmla="*/ 0 h 810630"/>
              <a:gd name="connsiteX8" fmla="*/ 780132 w 780132"/>
              <a:gd name="connsiteY8" fmla="*/ 145240 h 81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132" h="810630">
                <a:moveTo>
                  <a:pt x="780132" y="145240"/>
                </a:moveTo>
                <a:lnTo>
                  <a:pt x="743291" y="214967"/>
                </a:lnTo>
                <a:cubicBezTo>
                  <a:pt x="621887" y="420108"/>
                  <a:pt x="459311" y="604049"/>
                  <a:pt x="258984" y="753202"/>
                </a:cubicBezTo>
                <a:lnTo>
                  <a:pt x="173072" y="810630"/>
                </a:lnTo>
                <a:lnTo>
                  <a:pt x="0" y="521109"/>
                </a:lnTo>
                <a:lnTo>
                  <a:pt x="57203" y="482871"/>
                </a:lnTo>
                <a:cubicBezTo>
                  <a:pt x="220964" y="360945"/>
                  <a:pt x="353863" y="210581"/>
                  <a:pt x="453107" y="42886"/>
                </a:cubicBezTo>
                <a:lnTo>
                  <a:pt x="475766" y="0"/>
                </a:lnTo>
                <a:lnTo>
                  <a:pt x="780132" y="1452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0073089-592D-4276-99AF-7A869632E0C4}"/>
              </a:ext>
            </a:extLst>
          </p:cNvPr>
          <p:cNvSpPr/>
          <p:nvPr/>
        </p:nvSpPr>
        <p:spPr>
          <a:xfrm rot="18052224">
            <a:off x="8951715" y="2860980"/>
            <a:ext cx="627378" cy="405317"/>
          </a:xfrm>
          <a:custGeom>
            <a:avLst/>
            <a:gdLst>
              <a:gd name="connsiteX0" fmla="*/ 788124 w 788124"/>
              <a:gd name="connsiteY0" fmla="*/ 0 h 509167"/>
              <a:gd name="connsiteX1" fmla="*/ 788124 w 788124"/>
              <a:gd name="connsiteY1" fmla="*/ 338350 h 509167"/>
              <a:gd name="connsiteX2" fmla="*/ 662852 w 788124"/>
              <a:gd name="connsiteY2" fmla="*/ 349639 h 509167"/>
              <a:gd name="connsiteX3" fmla="*/ 233836 w 788124"/>
              <a:gd name="connsiteY3" fmla="*/ 476886 h 509167"/>
              <a:gd name="connsiteX4" fmla="*/ 173072 w 788124"/>
              <a:gd name="connsiteY4" fmla="*/ 509167 h 509167"/>
              <a:gd name="connsiteX5" fmla="*/ 0 w 788124"/>
              <a:gd name="connsiteY5" fmla="*/ 219646 h 509167"/>
              <a:gd name="connsiteX6" fmla="*/ 91260 w 788124"/>
              <a:gd name="connsiteY6" fmla="*/ 171164 h 509167"/>
              <a:gd name="connsiteX7" fmla="*/ 616075 w 788124"/>
              <a:gd name="connsiteY7" fmla="*/ 15503 h 509167"/>
              <a:gd name="connsiteX8" fmla="*/ 788124 w 788124"/>
              <a:gd name="connsiteY8" fmla="*/ 0 h 50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124" h="509167">
                <a:moveTo>
                  <a:pt x="788124" y="0"/>
                </a:moveTo>
                <a:lnTo>
                  <a:pt x="788124" y="338350"/>
                </a:lnTo>
                <a:lnTo>
                  <a:pt x="662852" y="349639"/>
                </a:lnTo>
                <a:cubicBezTo>
                  <a:pt x="517099" y="369977"/>
                  <a:pt x="372532" y="411999"/>
                  <a:pt x="233836" y="476886"/>
                </a:cubicBezTo>
                <a:lnTo>
                  <a:pt x="173072" y="509167"/>
                </a:lnTo>
                <a:lnTo>
                  <a:pt x="0" y="219646"/>
                </a:lnTo>
                <a:lnTo>
                  <a:pt x="91260" y="171164"/>
                </a:lnTo>
                <a:cubicBezTo>
                  <a:pt x="260927" y="91789"/>
                  <a:pt x="437776" y="40383"/>
                  <a:pt x="616075" y="15503"/>
                </a:cubicBezTo>
                <a:lnTo>
                  <a:pt x="7881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CE26898-CF58-417E-A36C-3B716503B718}"/>
              </a:ext>
            </a:extLst>
          </p:cNvPr>
          <p:cNvGrpSpPr/>
          <p:nvPr/>
        </p:nvGrpSpPr>
        <p:grpSpPr>
          <a:xfrm rot="16200000">
            <a:off x="9092841" y="1806853"/>
            <a:ext cx="2887396" cy="2933046"/>
            <a:chOff x="4185210" y="1988998"/>
            <a:chExt cx="2882834" cy="2866528"/>
          </a:xfrm>
        </p:grpSpPr>
        <p:sp>
          <p:nvSpPr>
            <p:cNvPr id="92" name="Circle: Hollow 91">
              <a:extLst>
                <a:ext uri="{FF2B5EF4-FFF2-40B4-BE49-F238E27FC236}">
                  <a16:creationId xmlns:a16="http://schemas.microsoft.com/office/drawing/2014/main" id="{38C07B4C-0D93-4E4A-9914-5E37DED0B169}"/>
                </a:ext>
              </a:extLst>
            </p:cNvPr>
            <p:cNvSpPr/>
            <p:nvPr/>
          </p:nvSpPr>
          <p:spPr>
            <a:xfrm>
              <a:off x="4185210" y="1988998"/>
              <a:ext cx="2882834" cy="2866528"/>
            </a:xfrm>
            <a:prstGeom prst="donut">
              <a:avLst>
                <a:gd name="adj" fmla="val 758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E4AB12D8-1ACA-4B1F-BC0A-C2FD6C49A8BA}"/>
                </a:ext>
              </a:extLst>
            </p:cNvPr>
            <p:cNvSpPr/>
            <p:nvPr/>
          </p:nvSpPr>
          <p:spPr>
            <a:xfrm>
              <a:off x="5360984" y="3163357"/>
              <a:ext cx="531284" cy="53128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B9B91E03-3012-49E1-9F9C-0509898F1DBE}"/>
                </a:ext>
              </a:extLst>
            </p:cNvPr>
            <p:cNvSpPr/>
            <p:nvPr/>
          </p:nvSpPr>
          <p:spPr>
            <a:xfrm>
              <a:off x="5491138" y="3289300"/>
              <a:ext cx="270975" cy="265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08338FBA-086F-48CC-BD9D-03539898F1CA}"/>
                </a:ext>
              </a:extLst>
            </p:cNvPr>
            <p:cNvSpPr/>
            <p:nvPr/>
          </p:nvSpPr>
          <p:spPr>
            <a:xfrm>
              <a:off x="5499735" y="2210440"/>
              <a:ext cx="262378" cy="1015861"/>
            </a:xfrm>
            <a:prstGeom prst="triangle">
              <a:avLst>
                <a:gd name="adj" fmla="val 5253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75FD131-F97E-44C6-8732-CCB0CC97064D}"/>
              </a:ext>
            </a:extLst>
          </p:cNvPr>
          <p:cNvSpPr/>
          <p:nvPr/>
        </p:nvSpPr>
        <p:spPr>
          <a:xfrm>
            <a:off x="779518" y="4346196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조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25E5C72-EA1C-4853-9F48-2BAC1502F201}"/>
              </a:ext>
            </a:extLst>
          </p:cNvPr>
          <p:cNvSpPr/>
          <p:nvPr/>
        </p:nvSpPr>
        <p:spPr>
          <a:xfrm>
            <a:off x="3771849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rgbClr val="FF99FF"/>
                </a:solidFill>
              </a:rPr>
              <a:t>초</a:t>
            </a:r>
            <a:endParaRPr lang="en-US" b="1" dirty="0">
              <a:solidFill>
                <a:srgbClr val="FF99FF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580CA25-1E07-42D5-9AD3-6CAAC2478DAF}"/>
              </a:ext>
            </a:extLst>
          </p:cNvPr>
          <p:cNvSpPr/>
          <p:nvPr/>
        </p:nvSpPr>
        <p:spPr>
          <a:xfrm>
            <a:off x="6773404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rgbClr val="FFC000"/>
                </a:solidFill>
              </a:rPr>
              <a:t>로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B18C096-0D62-4C47-8CCD-C03018B04B42}"/>
              </a:ext>
            </a:extLst>
          </p:cNvPr>
          <p:cNvSpPr/>
          <p:nvPr/>
        </p:nvSpPr>
        <p:spPr>
          <a:xfrm>
            <a:off x="9790762" y="4300327"/>
            <a:ext cx="1491554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소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14F930-3939-4181-8F60-FED423FCCEDE}"/>
              </a:ext>
            </a:extLst>
          </p:cNvPr>
          <p:cNvSpPr txBox="1"/>
          <p:nvPr/>
        </p:nvSpPr>
        <p:spPr>
          <a:xfrm>
            <a:off x="91848" y="49552"/>
            <a:ext cx="513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초</a:t>
            </a:r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2B25AC-2696-4E8F-91F7-685147335796}"/>
              </a:ext>
            </a:extLst>
          </p:cNvPr>
          <p:cNvSpPr/>
          <p:nvPr/>
        </p:nvSpPr>
        <p:spPr>
          <a:xfrm>
            <a:off x="7376240" y="-1604393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https://pixabay.com/images/id-656969/</a:t>
            </a:r>
          </a:p>
        </p:txBody>
      </p:sp>
    </p:spTree>
    <p:extLst>
      <p:ext uri="{BB962C8B-B14F-4D97-AF65-F5344CB8AC3E}">
        <p14:creationId xmlns:p14="http://schemas.microsoft.com/office/powerpoint/2010/main" val="876861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2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2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" dur="1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9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mph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300000">
                                      <p:cBhvr>
                                        <p:cTn id="65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9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92" dur="1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CC3E5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1" grpId="0" animBg="1"/>
      <p:bldP spid="56" grpId="0" animBg="1"/>
      <p:bldP spid="59" grpId="0" animBg="1"/>
      <p:bldP spid="60" grpId="0" animBg="1"/>
      <p:bldP spid="62" grpId="0" animBg="1"/>
      <p:bldP spid="66" grpId="0" animBg="1"/>
      <p:bldP spid="67" grpId="0" animBg="1"/>
      <p:bldP spid="68" grpId="0" animBg="1"/>
      <p:bldP spid="74" grpId="0" animBg="1"/>
      <p:bldP spid="75" grpId="0" animBg="1"/>
      <p:bldP spid="76" grpId="0" animBg="1"/>
      <p:bldP spid="77" grpId="0" animBg="1"/>
      <p:bldP spid="79" grpId="0" animBg="1"/>
      <p:bldP spid="88" grpId="0" animBg="1"/>
      <p:bldP spid="90" grpId="0" animBg="1"/>
      <p:bldP spid="2" grpId="0"/>
      <p:bldP spid="2" grpId="1"/>
      <p:bldP spid="99" grpId="0"/>
      <p:bldP spid="99" grpId="1"/>
      <p:bldP spid="100" grpId="0"/>
      <p:bldP spid="100" grpId="1"/>
      <p:bldP spid="101" grpId="0"/>
      <p:bldP spid="101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4953000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초</a:t>
            </a:r>
            <a:endParaRPr lang="ko-KR" altLang="en-US" sz="10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FF950-2B9A-450C-987D-A6E73ACCFFC5}"/>
              </a:ext>
            </a:extLst>
          </p:cNvPr>
          <p:cNvSpPr/>
          <p:nvPr/>
        </p:nvSpPr>
        <p:spPr>
          <a:xfrm>
            <a:off x="9440926" y="0"/>
            <a:ext cx="27510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http://clipart-library.com/clipart/qTBoqAdzc.htm</a:t>
            </a:r>
            <a:endParaRPr lang="en-US" sz="1000" dirty="0"/>
          </a:p>
        </p:txBody>
      </p:sp>
      <p:pic>
        <p:nvPicPr>
          <p:cNvPr id="9" name="Picture 8" descr="A candle in it&#10;&#10;Description automatically generated">
            <a:extLst>
              <a:ext uri="{FF2B5EF4-FFF2-40B4-BE49-F238E27FC236}">
                <a16:creationId xmlns:a16="http://schemas.microsoft.com/office/drawing/2014/main" id="{B90A6130-DCD1-44C4-8125-23CD34D82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076" y="670568"/>
            <a:ext cx="3571848" cy="200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6000">
              <a:schemeClr val="accent6">
                <a:lumMod val="60000"/>
                <a:lumOff val="40000"/>
              </a:schemeClr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98DCD2-733B-4AD4-A58A-A96C7983D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285" y="0"/>
            <a:ext cx="4383430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2139177" y="203889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2139178" y="315177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589374" y="48425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162142" y="47462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823066" y="183822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5758502" y="289411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초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6784571" y="183882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444B4AC-4DE6-4719-AEF9-414723670945}"/>
              </a:ext>
            </a:extLst>
          </p:cNvPr>
          <p:cNvSpPr/>
          <p:nvPr/>
        </p:nvSpPr>
        <p:spPr>
          <a:xfrm>
            <a:off x="6218243" y="477341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6784571" y="4762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252979" y="4762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734217" y="476730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E960B103-FD49-4873-A467-FDCC1DBE80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67125429"/>
                  </p:ext>
                </p:extLst>
              </p:nvPr>
            </p:nvGraphicFramePr>
            <p:xfrm>
              <a:off x="8783449" y="4205475"/>
              <a:ext cx="3048000" cy="1714500"/>
            </p:xfrm>
            <a:graphic>
              <a:graphicData uri="http://schemas.microsoft.com/office/powerpoint/2016/slidezoom">
                <pslz:sldZm>
                  <pslz:sldZmObj sldId="861" cId="3643945133">
                    <pslz:zmPr id="{D7D8511D-5E8E-4E7B-885E-32CB19E320EE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960B103-FD49-4873-A467-FDCC1DBE80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83449" y="420547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1EF49F68-D3E5-428D-9EC0-A23ABF821484}"/>
              </a:ext>
            </a:extLst>
          </p:cNvPr>
          <p:cNvSpPr/>
          <p:nvPr/>
        </p:nvSpPr>
        <p:spPr>
          <a:xfrm>
            <a:off x="5370399" y="4405543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뜨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39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5" grpId="0"/>
      <p:bldP spid="50" grpId="0" animBg="1"/>
      <p:bldP spid="51" grpId="0" animBg="1"/>
      <p:bldP spid="52" grpId="0" animBg="1"/>
      <p:bldP spid="53" grpId="0" animBg="1"/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2DFCDE-05FB-4AA6-A81D-A9FBA5862F5A}"/>
              </a:ext>
            </a:extLst>
          </p:cNvPr>
          <p:cNvSpPr txBox="1"/>
          <p:nvPr/>
        </p:nvSpPr>
        <p:spPr>
          <a:xfrm>
            <a:off x="0" y="0"/>
            <a:ext cx="502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 소개 </a:t>
            </a:r>
            <a:r>
              <a:rPr lang="en-US" altLang="ko-KR" dirty="0"/>
              <a:t>: </a:t>
            </a:r>
            <a:r>
              <a:rPr lang="ko-KR" altLang="en-US" dirty="0"/>
              <a:t>쌍자음은 </a:t>
            </a:r>
            <a:r>
              <a:rPr lang="en-US" altLang="ko-KR" dirty="0"/>
              <a:t>5</a:t>
            </a:r>
            <a:r>
              <a:rPr lang="ko-KR" altLang="en-US" dirty="0"/>
              <a:t>개밖에는 없어요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806F71-6999-4DAC-84E3-EF9AD418D42D}"/>
              </a:ext>
            </a:extLst>
          </p:cNvPr>
          <p:cNvSpPr/>
          <p:nvPr/>
        </p:nvSpPr>
        <p:spPr>
          <a:xfrm>
            <a:off x="170158" y="1013765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ㄱ</a:t>
            </a:r>
            <a:endParaRPr lang="en-US" sz="7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3013EB-1A58-410B-B1CD-97F8211D208C}"/>
              </a:ext>
            </a:extLst>
          </p:cNvPr>
          <p:cNvSpPr/>
          <p:nvPr/>
        </p:nvSpPr>
        <p:spPr>
          <a:xfrm>
            <a:off x="1854552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ㄴ</a:t>
            </a:r>
            <a:endParaRPr lang="en-US" sz="7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FF642B-129B-4966-B837-FD842053DC2C}"/>
              </a:ext>
            </a:extLst>
          </p:cNvPr>
          <p:cNvSpPr/>
          <p:nvPr/>
        </p:nvSpPr>
        <p:spPr>
          <a:xfrm>
            <a:off x="3538946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ㄷ</a:t>
            </a:r>
            <a:endParaRPr lang="en-US" sz="72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B80B2B-753C-4965-8BFC-9106DDAA030D}"/>
              </a:ext>
            </a:extLst>
          </p:cNvPr>
          <p:cNvSpPr/>
          <p:nvPr/>
        </p:nvSpPr>
        <p:spPr>
          <a:xfrm>
            <a:off x="5223340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ㄹ</a:t>
            </a:r>
            <a:endParaRPr lang="en-US" sz="7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3B767F-977F-4408-997C-AACAC24783F1}"/>
              </a:ext>
            </a:extLst>
          </p:cNvPr>
          <p:cNvSpPr/>
          <p:nvPr/>
        </p:nvSpPr>
        <p:spPr>
          <a:xfrm>
            <a:off x="6907734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ㅁ</a:t>
            </a:r>
            <a:endParaRPr lang="en-US" sz="7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7B5EEA-9D8B-4F4D-88B6-CEBB1CD83134}"/>
              </a:ext>
            </a:extLst>
          </p:cNvPr>
          <p:cNvSpPr/>
          <p:nvPr/>
        </p:nvSpPr>
        <p:spPr>
          <a:xfrm>
            <a:off x="8592128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ㅂ</a:t>
            </a:r>
            <a:endParaRPr lang="en-US" sz="7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8E984E-E2A7-41CE-A989-C12E2166CDBB}"/>
              </a:ext>
            </a:extLst>
          </p:cNvPr>
          <p:cNvSpPr/>
          <p:nvPr/>
        </p:nvSpPr>
        <p:spPr>
          <a:xfrm>
            <a:off x="10276520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ㅅ</a:t>
            </a:r>
            <a:endParaRPr lang="en-US" sz="72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7754-B33E-4EB6-B64B-9438E883BE58}"/>
              </a:ext>
            </a:extLst>
          </p:cNvPr>
          <p:cNvSpPr/>
          <p:nvPr/>
        </p:nvSpPr>
        <p:spPr>
          <a:xfrm>
            <a:off x="435596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ㅇ</a:t>
            </a:r>
            <a:endParaRPr lang="en-US" sz="72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2961D4-65A4-42F4-B0B7-42BB4B0A49CF}"/>
              </a:ext>
            </a:extLst>
          </p:cNvPr>
          <p:cNvSpPr/>
          <p:nvPr/>
        </p:nvSpPr>
        <p:spPr>
          <a:xfrm>
            <a:off x="2129224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ㅈ</a:t>
            </a:r>
            <a:endParaRPr lang="en-US" sz="72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74C7BD-3955-433B-BF38-0BDB6F8BD912}"/>
              </a:ext>
            </a:extLst>
          </p:cNvPr>
          <p:cNvSpPr/>
          <p:nvPr/>
        </p:nvSpPr>
        <p:spPr>
          <a:xfrm>
            <a:off x="3822852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ㅊ</a:t>
            </a:r>
            <a:endParaRPr lang="en-US" sz="7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D2DFF3-8092-4169-80E2-CAE9F71F1636}"/>
              </a:ext>
            </a:extLst>
          </p:cNvPr>
          <p:cNvSpPr/>
          <p:nvPr/>
        </p:nvSpPr>
        <p:spPr>
          <a:xfrm>
            <a:off x="5516480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ㅋ</a:t>
            </a:r>
            <a:endParaRPr lang="en-US" sz="72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CF7A70-E0C3-40B6-809B-805CB66F1CED}"/>
              </a:ext>
            </a:extLst>
          </p:cNvPr>
          <p:cNvSpPr/>
          <p:nvPr/>
        </p:nvSpPr>
        <p:spPr>
          <a:xfrm>
            <a:off x="7210108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ㅌ</a:t>
            </a:r>
            <a:endParaRPr lang="en-US" sz="72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E02D8-CE85-4FC0-9E0C-806A69FF3AD3}"/>
              </a:ext>
            </a:extLst>
          </p:cNvPr>
          <p:cNvSpPr/>
          <p:nvPr/>
        </p:nvSpPr>
        <p:spPr>
          <a:xfrm>
            <a:off x="8903736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ㅍ</a:t>
            </a:r>
            <a:endParaRPr lang="en-US" sz="72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BF9DDD-A151-492E-B44B-C622B77913F9}"/>
              </a:ext>
            </a:extLst>
          </p:cNvPr>
          <p:cNvSpPr/>
          <p:nvPr/>
        </p:nvSpPr>
        <p:spPr>
          <a:xfrm>
            <a:off x="10597362" y="4330704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ㅎ</a:t>
            </a:r>
            <a:endParaRPr lang="en-US" sz="72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8B04C3-9323-4350-91F1-7AEBE9DA733A}"/>
              </a:ext>
            </a:extLst>
          </p:cNvPr>
          <p:cNvSpPr/>
          <p:nvPr/>
        </p:nvSpPr>
        <p:spPr>
          <a:xfrm>
            <a:off x="765721" y="1013765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ㄱ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0DF0AD-8CA3-4CF6-85F7-23826845B39F}"/>
              </a:ext>
            </a:extLst>
          </p:cNvPr>
          <p:cNvSpPr/>
          <p:nvPr/>
        </p:nvSpPr>
        <p:spPr>
          <a:xfrm>
            <a:off x="4134509" y="1029456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>
                <a:solidFill>
                  <a:srgbClr val="FF481D"/>
                </a:solidFill>
              </a:rPr>
              <a:t>ㄷ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A5541E-6F84-4BE5-AB55-469DF0A98410}"/>
              </a:ext>
            </a:extLst>
          </p:cNvPr>
          <p:cNvSpPr/>
          <p:nvPr/>
        </p:nvSpPr>
        <p:spPr>
          <a:xfrm>
            <a:off x="9178457" y="1029456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>
                <a:solidFill>
                  <a:srgbClr val="FF481D"/>
                </a:solidFill>
              </a:rPr>
              <a:t>ㅂ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B1A4CC-BF8A-48A2-BDA8-84AB289542FA}"/>
              </a:ext>
            </a:extLst>
          </p:cNvPr>
          <p:cNvSpPr/>
          <p:nvPr/>
        </p:nvSpPr>
        <p:spPr>
          <a:xfrm>
            <a:off x="10830716" y="1026223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ㅅ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7BA4CF-6D1D-4ACC-A7D3-C8D3AC5857E6}"/>
              </a:ext>
            </a:extLst>
          </p:cNvPr>
          <p:cNvSpPr/>
          <p:nvPr/>
        </p:nvSpPr>
        <p:spPr>
          <a:xfrm>
            <a:off x="2782068" y="4321830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ㅈ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111B90-35DF-46AB-8B19-A14E0AED7E0A}"/>
              </a:ext>
            </a:extLst>
          </p:cNvPr>
          <p:cNvSpPr txBox="1"/>
          <p:nvPr/>
        </p:nvSpPr>
        <p:spPr>
          <a:xfrm>
            <a:off x="963075" y="239885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66CCFF"/>
                </a:solidFill>
              </a:rPr>
              <a:t>ㄲ</a:t>
            </a:r>
            <a:endParaRPr lang="en-US" sz="11500" b="1" dirty="0">
              <a:solidFill>
                <a:srgbClr val="66CC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36261C-4178-4E5D-9475-B3AC4AD74FEB}"/>
              </a:ext>
            </a:extLst>
          </p:cNvPr>
          <p:cNvSpPr txBox="1"/>
          <p:nvPr/>
        </p:nvSpPr>
        <p:spPr>
          <a:xfrm>
            <a:off x="3034071" y="2423775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92D050"/>
                </a:solidFill>
              </a:rPr>
              <a:t>ㄸ</a:t>
            </a:r>
            <a:endParaRPr lang="en-US" sz="11500" b="1" dirty="0">
              <a:solidFill>
                <a:srgbClr val="92D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0C9F84-97DE-45BD-9F74-0385B8151E21}"/>
              </a:ext>
            </a:extLst>
          </p:cNvPr>
          <p:cNvSpPr txBox="1"/>
          <p:nvPr/>
        </p:nvSpPr>
        <p:spPr>
          <a:xfrm>
            <a:off x="5105067" y="242528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AFFF"/>
                </a:solidFill>
              </a:rPr>
              <a:t>ㅃ</a:t>
            </a:r>
            <a:endParaRPr lang="en-US" sz="11500" b="1" dirty="0">
              <a:solidFill>
                <a:srgbClr val="FFAF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F97EF0-77B7-49E4-AE72-45633AD0FA21}"/>
              </a:ext>
            </a:extLst>
          </p:cNvPr>
          <p:cNvSpPr txBox="1"/>
          <p:nvPr/>
        </p:nvSpPr>
        <p:spPr>
          <a:xfrm>
            <a:off x="7176063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D1CC"/>
                </a:solidFill>
              </a:rPr>
              <a:t>ㅆ</a:t>
            </a:r>
            <a:endParaRPr lang="en-US" sz="11500" b="1" dirty="0">
              <a:solidFill>
                <a:srgbClr val="00D1CC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C22FD9C-D622-4AD1-943E-022CECC21B24}"/>
              </a:ext>
            </a:extLst>
          </p:cNvPr>
          <p:cNvSpPr txBox="1"/>
          <p:nvPr/>
        </p:nvSpPr>
        <p:spPr>
          <a:xfrm>
            <a:off x="9247059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C000"/>
                </a:solidFill>
              </a:rPr>
              <a:t>ㅉ</a:t>
            </a:r>
            <a:endParaRPr lang="en-US" sz="115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45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" grpId="0"/>
      <p:bldP spid="34" grpId="0"/>
      <p:bldP spid="35" grpId="0"/>
      <p:bldP spid="36" grpId="0"/>
      <p:bldP spid="3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2DFCDE-05FB-4AA6-A81D-A9FBA5862F5A}"/>
              </a:ext>
            </a:extLst>
          </p:cNvPr>
          <p:cNvSpPr txBox="1"/>
          <p:nvPr/>
        </p:nvSpPr>
        <p:spPr>
          <a:xfrm>
            <a:off x="0" y="0"/>
            <a:ext cx="7812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 소개 </a:t>
            </a:r>
            <a:r>
              <a:rPr lang="en-US" altLang="ko-KR" dirty="0"/>
              <a:t>: </a:t>
            </a:r>
            <a:r>
              <a:rPr lang="ko-KR" altLang="en-US" dirty="0"/>
              <a:t>쌍자음의 소리는</a:t>
            </a:r>
            <a:r>
              <a:rPr lang="en-US" altLang="ko-KR" dirty="0"/>
              <a:t>? (</a:t>
            </a:r>
            <a:r>
              <a:rPr lang="ko-KR" altLang="en-US" dirty="0"/>
              <a:t>한글박물관의 누리 한글배움터로 이동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111B90-35DF-46AB-8B19-A14E0AED7E0A}"/>
              </a:ext>
            </a:extLst>
          </p:cNvPr>
          <p:cNvSpPr txBox="1"/>
          <p:nvPr/>
        </p:nvSpPr>
        <p:spPr>
          <a:xfrm>
            <a:off x="963075" y="239885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66CCFF"/>
                </a:solidFill>
              </a:rPr>
              <a:t>ㄲ</a:t>
            </a:r>
            <a:endParaRPr lang="en-US" sz="11500" b="1" dirty="0">
              <a:solidFill>
                <a:srgbClr val="66CC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36261C-4178-4E5D-9475-B3AC4AD74FEB}"/>
              </a:ext>
            </a:extLst>
          </p:cNvPr>
          <p:cNvSpPr txBox="1"/>
          <p:nvPr/>
        </p:nvSpPr>
        <p:spPr>
          <a:xfrm>
            <a:off x="3034071" y="2423775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92D050"/>
                </a:solidFill>
              </a:rPr>
              <a:t>ㄸ</a:t>
            </a:r>
            <a:endParaRPr lang="en-US" sz="11500" b="1" dirty="0">
              <a:solidFill>
                <a:srgbClr val="92D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0C9F84-97DE-45BD-9F74-0385B8151E21}"/>
              </a:ext>
            </a:extLst>
          </p:cNvPr>
          <p:cNvSpPr txBox="1"/>
          <p:nvPr/>
        </p:nvSpPr>
        <p:spPr>
          <a:xfrm>
            <a:off x="5105067" y="242528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AFFF"/>
                </a:solidFill>
              </a:rPr>
              <a:t>ㅃ</a:t>
            </a:r>
            <a:endParaRPr lang="en-US" sz="11500" b="1" dirty="0">
              <a:solidFill>
                <a:srgbClr val="FFAF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F97EF0-77B7-49E4-AE72-45633AD0FA21}"/>
              </a:ext>
            </a:extLst>
          </p:cNvPr>
          <p:cNvSpPr txBox="1"/>
          <p:nvPr/>
        </p:nvSpPr>
        <p:spPr>
          <a:xfrm>
            <a:off x="7176063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D1CC"/>
                </a:solidFill>
              </a:rPr>
              <a:t>ㅆ</a:t>
            </a:r>
            <a:endParaRPr lang="en-US" sz="11500" b="1" dirty="0">
              <a:solidFill>
                <a:srgbClr val="00D1CC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C22FD9C-D622-4AD1-943E-022CECC21B24}"/>
              </a:ext>
            </a:extLst>
          </p:cNvPr>
          <p:cNvSpPr txBox="1"/>
          <p:nvPr/>
        </p:nvSpPr>
        <p:spPr>
          <a:xfrm>
            <a:off x="9247059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C000"/>
                </a:solidFill>
              </a:rPr>
              <a:t>ㅉ</a:t>
            </a:r>
            <a:endParaRPr lang="en-US" sz="11500" b="1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783C93-7EDC-4478-A755-F529507ABA96}"/>
              </a:ext>
            </a:extLst>
          </p:cNvPr>
          <p:cNvSpPr txBox="1"/>
          <p:nvPr/>
        </p:nvSpPr>
        <p:spPr>
          <a:xfrm>
            <a:off x="690359" y="1570523"/>
            <a:ext cx="11036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http://learning.hangeul.go.kr/letters/consonant/basic/</a:t>
            </a:r>
            <a:endParaRPr lang="en-US" sz="3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3F5778-2E58-4485-8B9D-0C0A511E765A}"/>
              </a:ext>
            </a:extLst>
          </p:cNvPr>
          <p:cNvSpPr txBox="1"/>
          <p:nvPr/>
        </p:nvSpPr>
        <p:spPr>
          <a:xfrm>
            <a:off x="8926217" y="1034575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</p:spTree>
    <p:extLst>
      <p:ext uri="{BB962C8B-B14F-4D97-AF65-F5344CB8AC3E}">
        <p14:creationId xmlns:p14="http://schemas.microsoft.com/office/powerpoint/2010/main" val="1874839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28994" y="1896862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>
            <a:off x="1998593" y="2370611"/>
            <a:ext cx="778933" cy="779849"/>
          </a:xfrm>
          <a:prstGeom prst="ellipse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1916776" y="3126501"/>
            <a:ext cx="77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ㅡ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끄    뜨   쁘    쓰    쯔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909A662-8E29-4A0C-A9A3-B6A115A18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95" y="2052720"/>
            <a:ext cx="1235346" cy="1235346"/>
          </a:xfrm>
          <a:prstGeom prst="rect">
            <a:avLst/>
          </a:prstGeom>
        </p:spPr>
      </p:pic>
      <p:pic>
        <p:nvPicPr>
          <p:cNvPr id="5" name="Picture 4" descr="A drawing of a person&#10;&#10;Description automatically generated">
            <a:extLst>
              <a:ext uri="{FF2B5EF4-FFF2-40B4-BE49-F238E27FC236}">
                <a16:creationId xmlns:a16="http://schemas.microsoft.com/office/drawing/2014/main" id="{B3208983-52E3-4925-9F63-8A1AA15CC6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336" y="4880495"/>
            <a:ext cx="1260861" cy="1067529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57228E-72F0-46FF-B6E6-73467ACBD5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279" y="3612070"/>
            <a:ext cx="934977" cy="94442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미 끄 럼 틀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800583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뜨 거 워 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036305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쓰 레 기 통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쌍자음이 모음＂ㅡ＂를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3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A5BF2C-36D5-4F56-A880-A680DBB40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47" b="89308" l="9605" r="92655">
                        <a14:foregroundMark x1="35593" y1="8176" x2="35593" y2="8176"/>
                        <a14:foregroundMark x1="92655" y1="83019" x2="92655" y2="830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056" y="2040555"/>
            <a:ext cx="1783488" cy="1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53BCF9-9693-4E4F-83B5-973D80194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73" y="5154059"/>
            <a:ext cx="1387243" cy="873963"/>
          </a:xfrm>
          <a:prstGeom prst="rect">
            <a:avLst/>
          </a:prstGeom>
        </p:spPr>
      </p:pic>
      <p:pic>
        <p:nvPicPr>
          <p:cNvPr id="15" name="Picture 2" descr="School Bag Clipart">
            <a:extLst>
              <a:ext uri="{FF2B5EF4-FFF2-40B4-BE49-F238E27FC236}">
                <a16:creationId xmlns:a16="http://schemas.microsoft.com/office/drawing/2014/main" id="{0928BCA1-954B-4CA6-8046-A1D644A8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072" y="5042382"/>
            <a:ext cx="1002744" cy="104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CE7AA1D4-D4CA-485E-8E55-9E7846497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88" y="5082103"/>
            <a:ext cx="1004700" cy="9608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6C4D6-3435-4063-A673-B1874D973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7" y="5065171"/>
            <a:ext cx="1040312" cy="1040312"/>
          </a:xfrm>
          <a:prstGeom prst="rect">
            <a:avLst/>
          </a:prstGeom>
        </p:spPr>
      </p:pic>
      <p:pic>
        <p:nvPicPr>
          <p:cNvPr id="18" name="Picture 17" descr="A close up of food&#10;&#10;Description automatically generated">
            <a:extLst>
              <a:ext uri="{FF2B5EF4-FFF2-40B4-BE49-F238E27FC236}">
                <a16:creationId xmlns:a16="http://schemas.microsoft.com/office/drawing/2014/main" id="{A5D496F6-1224-4E88-ABE7-D37DCBBF6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138" y="5154059"/>
            <a:ext cx="1442313" cy="91205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879946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749710" y="20474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857200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9032033" y="369332"/>
            <a:ext cx="259436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</p:spTree>
    <p:extLst>
      <p:ext uri="{BB962C8B-B14F-4D97-AF65-F5344CB8AC3E}">
        <p14:creationId xmlns:p14="http://schemas.microsoft.com/office/powerpoint/2010/main" val="4063493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11111E-6 L -0.21276 -0.6465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38" y="-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04258 -0.7050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03803 -0.7025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3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082 -0.5310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4" y="-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-0.36523 -0.5340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324516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</a:t>
            </a:r>
            <a:r>
              <a:rPr lang="en-US" altLang="ko-KR" sz="2800" b="1" dirty="0"/>
              <a:t>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285A04-1F83-46C6-AFCB-CFE7D06A4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41" y="2894381"/>
            <a:ext cx="2438400" cy="25812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CB28B4-5DD3-4CC6-948C-887691F78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302" y="215171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9900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9900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rgbClr val="FF9900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9900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9900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9900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9900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9900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ㅜ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rgbClr val="EA8B0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추</a:t>
            </a:r>
            <a:endParaRPr lang="en-US" sz="11500" b="1" dirty="0">
              <a:solidFill>
                <a:srgbClr val="EA8B0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ㅊ</a:t>
            </a:r>
            <a:endParaRPr lang="en-US" sz="19900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ㅜ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38828E-2216-44EC-9EA5-397BBB13BE3E}"/>
              </a:ext>
            </a:extLst>
          </p:cNvPr>
          <p:cNvSpPr/>
          <p:nvPr/>
        </p:nvSpPr>
        <p:spPr>
          <a:xfrm>
            <a:off x="9836868" y="13649"/>
            <a:ext cx="2355132" cy="246221"/>
          </a:xfrm>
          <a:prstGeom prst="rect">
            <a:avLst/>
          </a:prstGeom>
          <a:blipFill>
            <a:blip r:embed="rId3">
              <a:alphaModFix amt="40000"/>
            </a:blip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https://pixabay.com/images/id-1396330/</a:t>
            </a:r>
          </a:p>
        </p:txBody>
      </p:sp>
    </p:spTree>
    <p:extLst>
      <p:ext uri="{BB962C8B-B14F-4D97-AF65-F5344CB8AC3E}">
        <p14:creationId xmlns:p14="http://schemas.microsoft.com/office/powerpoint/2010/main" val="2050499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23825" y="4436693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추</a:t>
            </a:r>
          </a:p>
        </p:txBody>
      </p:sp>
      <p:sp>
        <p:nvSpPr>
          <p:cNvPr id="3" name="타원 2"/>
          <p:cNvSpPr/>
          <p:nvPr/>
        </p:nvSpPr>
        <p:spPr>
          <a:xfrm>
            <a:off x="1935633" y="2480893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추</a:t>
            </a:r>
          </a:p>
        </p:txBody>
      </p:sp>
      <p:sp>
        <p:nvSpPr>
          <p:cNvPr id="4" name="타원 3"/>
          <p:cNvSpPr/>
          <p:nvPr/>
        </p:nvSpPr>
        <p:spPr>
          <a:xfrm>
            <a:off x="4662932" y="911103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추</a:t>
            </a:r>
          </a:p>
        </p:txBody>
      </p:sp>
      <p:sp>
        <p:nvSpPr>
          <p:cNvPr id="5" name="타원 4"/>
          <p:cNvSpPr/>
          <p:nvPr/>
        </p:nvSpPr>
        <p:spPr>
          <a:xfrm>
            <a:off x="8051841" y="127660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C87D61CC-B850-4483-ACE0-7C7210DF7A7D}"/>
              </a:ext>
            </a:extLst>
          </p:cNvPr>
          <p:cNvGrpSpPr/>
          <p:nvPr/>
        </p:nvGrpSpPr>
        <p:grpSpPr>
          <a:xfrm>
            <a:off x="5946218" y="2288675"/>
            <a:ext cx="5061908" cy="1329935"/>
            <a:chOff x="5983600" y="2366962"/>
            <a:chExt cx="3971605" cy="1082235"/>
          </a:xfrm>
        </p:grpSpPr>
        <p:sp>
          <p:nvSpPr>
            <p:cNvPr id="11" name="Flowchart: Off-page Connector 10">
              <a:extLst>
                <a:ext uri="{FF2B5EF4-FFF2-40B4-BE49-F238E27FC236}">
                  <a16:creationId xmlns:a16="http://schemas.microsoft.com/office/drawing/2014/main" id="{D62B3BD5-3924-459A-A73F-55C2633265EE}"/>
                </a:ext>
              </a:extLst>
            </p:cNvPr>
            <p:cNvSpPr/>
            <p:nvPr/>
          </p:nvSpPr>
          <p:spPr>
            <a:xfrm rot="5400000" flipH="1">
              <a:off x="7422733" y="927829"/>
              <a:ext cx="1082235" cy="3960502"/>
            </a:xfrm>
            <a:prstGeom prst="flowChartOffpageConnector">
              <a:avLst/>
            </a:prstGeom>
            <a:gradFill>
              <a:gsLst>
                <a:gs pos="0">
                  <a:srgbClr val="00B050"/>
                </a:gs>
                <a:gs pos="100000">
                  <a:schemeClr val="accent6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87EC07-B5D5-4F1D-AFB7-A57688B3A3BF}"/>
                </a:ext>
              </a:extLst>
            </p:cNvPr>
            <p:cNvSpPr txBox="1"/>
            <p:nvPr/>
          </p:nvSpPr>
          <p:spPr>
            <a:xfrm>
              <a:off x="9022390" y="2480668"/>
              <a:ext cx="932815" cy="826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추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EE121F9-D69B-4061-9D96-5261A7540D8A}"/>
              </a:ext>
            </a:extLst>
          </p:cNvPr>
          <p:cNvSpPr/>
          <p:nvPr/>
        </p:nvSpPr>
        <p:spPr>
          <a:xfrm>
            <a:off x="5876925" y="2699303"/>
            <a:ext cx="1318892" cy="2215598"/>
          </a:xfrm>
          <a:prstGeom prst="rtTriangle">
            <a:avLst/>
          </a:prstGeom>
          <a:gradFill flip="none" rotWithShape="1">
            <a:gsLst>
              <a:gs pos="23894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9D7D03E2-565F-4142-9185-3E46AD14632D}"/>
              </a:ext>
            </a:extLst>
          </p:cNvPr>
          <p:cNvSpPr/>
          <p:nvPr/>
        </p:nvSpPr>
        <p:spPr>
          <a:xfrm>
            <a:off x="4752976" y="589516"/>
            <a:ext cx="1318892" cy="2215598"/>
          </a:xfrm>
          <a:prstGeom prst="rtTriangle">
            <a:avLst/>
          </a:prstGeom>
          <a:gradFill flip="none" rotWithShape="1">
            <a:gsLst>
              <a:gs pos="23894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0C7F977B-705C-4234-91F4-DAED0B6BF931}"/>
              </a:ext>
            </a:extLst>
          </p:cNvPr>
          <p:cNvSpPr/>
          <p:nvPr/>
        </p:nvSpPr>
        <p:spPr>
          <a:xfrm>
            <a:off x="3846815" y="1802032"/>
            <a:ext cx="1295400" cy="2476500"/>
          </a:xfrm>
          <a:prstGeom prst="rtTriangle">
            <a:avLst/>
          </a:prstGeom>
          <a:gradFill flip="none" rotWithShape="1">
            <a:gsLst>
              <a:gs pos="2000">
                <a:schemeClr val="bg1"/>
              </a:gs>
              <a:gs pos="2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A6D40ADE-0FA2-4A75-A7B2-15813CE1EF6F}"/>
              </a:ext>
            </a:extLst>
          </p:cNvPr>
          <p:cNvSpPr/>
          <p:nvPr/>
        </p:nvSpPr>
        <p:spPr>
          <a:xfrm>
            <a:off x="4395159" y="3566188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2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1283E15C-A2FE-48FB-8F54-C1BF740CB880}"/>
              </a:ext>
            </a:extLst>
          </p:cNvPr>
          <p:cNvSpPr/>
          <p:nvPr/>
        </p:nvSpPr>
        <p:spPr>
          <a:xfrm>
            <a:off x="5400676" y="4809090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43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35B05D10-ECDC-4617-833A-112A9DDCF3DF}"/>
              </a:ext>
            </a:extLst>
          </p:cNvPr>
          <p:cNvSpPr/>
          <p:nvPr/>
        </p:nvSpPr>
        <p:spPr>
          <a:xfrm>
            <a:off x="7555322" y="5549208"/>
            <a:ext cx="1318892" cy="2215598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35000">
                <a:schemeClr val="bg1">
                  <a:lumMod val="85000"/>
                  <a:alpha val="13000"/>
                </a:schemeClr>
              </a:gs>
              <a:gs pos="99000">
                <a:schemeClr val="tx1">
                  <a:lumMod val="65000"/>
                  <a:lumOff val="35000"/>
                </a:schemeClr>
              </a:gs>
            </a:gsLst>
            <a:lin ang="14400000" scaled="0"/>
            <a:tileRect/>
          </a:gra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94F932-5E55-46F8-9532-41050395E9DD}"/>
              </a:ext>
            </a:extLst>
          </p:cNvPr>
          <p:cNvGrpSpPr/>
          <p:nvPr/>
        </p:nvGrpSpPr>
        <p:grpSpPr>
          <a:xfrm>
            <a:off x="4844238" y="200993"/>
            <a:ext cx="5047757" cy="1270963"/>
            <a:chOff x="4859651" y="257175"/>
            <a:chExt cx="3784272" cy="1082235"/>
          </a:xfrm>
        </p:grpSpPr>
        <p:sp>
          <p:nvSpPr>
            <p:cNvPr id="4" name="Flowchart: Off-page Connector 3">
              <a:extLst>
                <a:ext uri="{FF2B5EF4-FFF2-40B4-BE49-F238E27FC236}">
                  <a16:creationId xmlns:a16="http://schemas.microsoft.com/office/drawing/2014/main" id="{7348589D-753F-404A-AEAB-B2A6E50FBB42}"/>
                </a:ext>
              </a:extLst>
            </p:cNvPr>
            <p:cNvSpPr/>
            <p:nvPr/>
          </p:nvSpPr>
          <p:spPr>
            <a:xfrm rot="5400000" flipH="1">
              <a:off x="5893971" y="-777145"/>
              <a:ext cx="1082235" cy="3150875"/>
            </a:xfrm>
            <a:prstGeom prst="flowChartOffpageConnector">
              <a:avLst/>
            </a:prstGeom>
            <a:gradFill>
              <a:gsLst>
                <a:gs pos="0">
                  <a:srgbClr val="C00000"/>
                </a:gs>
                <a:gs pos="100000">
                  <a:srgbClr val="FF5B5B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E45210-484C-40E1-8B10-16F50FF42081}"/>
                </a:ext>
              </a:extLst>
            </p:cNvPr>
            <p:cNvSpPr txBox="1"/>
            <p:nvPr/>
          </p:nvSpPr>
          <p:spPr>
            <a:xfrm>
              <a:off x="7050066" y="348157"/>
              <a:ext cx="1593857" cy="864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주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529F87-4ED3-4B43-8B68-D6315E5CF448}"/>
              </a:ext>
            </a:extLst>
          </p:cNvPr>
          <p:cNvGrpSpPr/>
          <p:nvPr/>
        </p:nvGrpSpPr>
        <p:grpSpPr>
          <a:xfrm>
            <a:off x="3923725" y="1377567"/>
            <a:ext cx="4527877" cy="1308075"/>
            <a:chOff x="3886199" y="1419224"/>
            <a:chExt cx="3676036" cy="1082235"/>
          </a:xfrm>
        </p:grpSpPr>
        <p:sp>
          <p:nvSpPr>
            <p:cNvPr id="8" name="Flowchart: Off-page Connector 7">
              <a:extLst>
                <a:ext uri="{FF2B5EF4-FFF2-40B4-BE49-F238E27FC236}">
                  <a16:creationId xmlns:a16="http://schemas.microsoft.com/office/drawing/2014/main" id="{E91AA472-7168-4B61-B383-E7ABCBF09B1D}"/>
                </a:ext>
              </a:extLst>
            </p:cNvPr>
            <p:cNvSpPr/>
            <p:nvPr/>
          </p:nvSpPr>
          <p:spPr>
            <a:xfrm rot="5400000" flipH="1">
              <a:off x="5163407" y="142016"/>
              <a:ext cx="1082235" cy="3636652"/>
            </a:xfrm>
            <a:prstGeom prst="flowChartOffpageConnector">
              <a:avLst/>
            </a:prstGeom>
            <a:gradFill>
              <a:gsLst>
                <a:gs pos="0">
                  <a:schemeClr val="accent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A8AB18-7902-442D-B78E-DF81BC42AE16}"/>
                </a:ext>
              </a:extLst>
            </p:cNvPr>
            <p:cNvSpPr txBox="1"/>
            <p:nvPr/>
          </p:nvSpPr>
          <p:spPr>
            <a:xfrm>
              <a:off x="6629420" y="1552980"/>
              <a:ext cx="932815" cy="840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수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C46FB1-180E-4ED4-A47C-EE8E795E5044}"/>
              </a:ext>
            </a:extLst>
          </p:cNvPr>
          <p:cNvGrpSpPr/>
          <p:nvPr/>
        </p:nvGrpSpPr>
        <p:grpSpPr>
          <a:xfrm>
            <a:off x="4494515" y="3130718"/>
            <a:ext cx="4219587" cy="1304082"/>
            <a:chOff x="4535800" y="3210697"/>
            <a:chExt cx="4303399" cy="1082235"/>
          </a:xfrm>
        </p:grpSpPr>
        <p:sp>
          <p:nvSpPr>
            <p:cNvPr id="15" name="Flowchart: Off-page Connector 14">
              <a:extLst>
                <a:ext uri="{FF2B5EF4-FFF2-40B4-BE49-F238E27FC236}">
                  <a16:creationId xmlns:a16="http://schemas.microsoft.com/office/drawing/2014/main" id="{967699D3-835B-47F1-ACDD-0BA0B5A26F7F}"/>
                </a:ext>
              </a:extLst>
            </p:cNvPr>
            <p:cNvSpPr/>
            <p:nvPr/>
          </p:nvSpPr>
          <p:spPr>
            <a:xfrm rot="5400000" flipH="1">
              <a:off x="6146382" y="1600115"/>
              <a:ext cx="1082235" cy="4303399"/>
            </a:xfrm>
            <a:prstGeom prst="flowChartOffpageConnector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FDE866-491E-4E45-943D-0280D92946CF}"/>
                </a:ext>
              </a:extLst>
            </p:cNvPr>
            <p:cNvSpPr txBox="1"/>
            <p:nvPr/>
          </p:nvSpPr>
          <p:spPr>
            <a:xfrm>
              <a:off x="7863539" y="3304992"/>
              <a:ext cx="932815" cy="84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누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A39DE95-94D1-42FE-A157-435B6C9E79C1}"/>
              </a:ext>
            </a:extLst>
          </p:cNvPr>
          <p:cNvGrpSpPr/>
          <p:nvPr/>
        </p:nvGrpSpPr>
        <p:grpSpPr>
          <a:xfrm>
            <a:off x="5488584" y="4337639"/>
            <a:ext cx="4165953" cy="1366346"/>
            <a:chOff x="5507350" y="4476748"/>
            <a:chExt cx="3960502" cy="1082235"/>
          </a:xfrm>
        </p:grpSpPr>
        <p:sp>
          <p:nvSpPr>
            <p:cNvPr id="18" name="Flowchart: Off-page Connector 17">
              <a:extLst>
                <a:ext uri="{FF2B5EF4-FFF2-40B4-BE49-F238E27FC236}">
                  <a16:creationId xmlns:a16="http://schemas.microsoft.com/office/drawing/2014/main" id="{C27B9C97-1ADA-43A1-A8A6-9CFD67DB5651}"/>
                </a:ext>
              </a:extLst>
            </p:cNvPr>
            <p:cNvSpPr/>
            <p:nvPr/>
          </p:nvSpPr>
          <p:spPr>
            <a:xfrm rot="5400000" flipH="1">
              <a:off x="6946483" y="3037615"/>
              <a:ext cx="1082235" cy="3960502"/>
            </a:xfrm>
            <a:prstGeom prst="flowChartOffpageConnector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1AA196-41FF-4381-BECB-2C4367507545}"/>
                </a:ext>
              </a:extLst>
            </p:cNvPr>
            <p:cNvSpPr txBox="1"/>
            <p:nvPr/>
          </p:nvSpPr>
          <p:spPr>
            <a:xfrm>
              <a:off x="8483303" y="4593748"/>
              <a:ext cx="932815" cy="804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루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AE18224-64F2-400D-9E10-A5ADB7B507F6}"/>
              </a:ext>
            </a:extLst>
          </p:cNvPr>
          <p:cNvGrpSpPr/>
          <p:nvPr/>
        </p:nvGrpSpPr>
        <p:grpSpPr>
          <a:xfrm>
            <a:off x="7571560" y="5251796"/>
            <a:ext cx="4219588" cy="1337487"/>
            <a:chOff x="8060362" y="5258686"/>
            <a:chExt cx="3636652" cy="1082235"/>
          </a:xfrm>
        </p:grpSpPr>
        <p:sp>
          <p:nvSpPr>
            <p:cNvPr id="21" name="Flowchart: Off-page Connector 20">
              <a:extLst>
                <a:ext uri="{FF2B5EF4-FFF2-40B4-BE49-F238E27FC236}">
                  <a16:creationId xmlns:a16="http://schemas.microsoft.com/office/drawing/2014/main" id="{81A752DC-6142-487A-A41A-7A7C16B853CE}"/>
                </a:ext>
              </a:extLst>
            </p:cNvPr>
            <p:cNvSpPr/>
            <p:nvPr/>
          </p:nvSpPr>
          <p:spPr>
            <a:xfrm rot="5400000" flipH="1">
              <a:off x="9337570" y="3981478"/>
              <a:ext cx="1082235" cy="3636652"/>
            </a:xfrm>
            <a:prstGeom prst="flowChartOffpageConnector">
              <a:avLst/>
            </a:prstGeom>
            <a:gradFill>
              <a:gsLst>
                <a:gs pos="0">
                  <a:srgbClr val="800080"/>
                </a:gs>
                <a:gs pos="100000">
                  <a:srgbClr val="B40049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26501B-D3C3-4CAB-8AD9-F9B31C3D7FB2}"/>
                </a:ext>
              </a:extLst>
            </p:cNvPr>
            <p:cNvSpPr txBox="1"/>
            <p:nvPr/>
          </p:nvSpPr>
          <p:spPr>
            <a:xfrm>
              <a:off x="10755338" y="5373433"/>
              <a:ext cx="932815" cy="821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bg1"/>
                  </a:solidFill>
                </a:rPr>
                <a:t>부</a:t>
              </a:r>
              <a:endParaRPr lang="en-US" sz="6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8E639A2-23C7-4FDE-BBC1-5CF87BB19713}"/>
              </a:ext>
            </a:extLst>
          </p:cNvPr>
          <p:cNvSpPr txBox="1"/>
          <p:nvPr/>
        </p:nvSpPr>
        <p:spPr>
          <a:xfrm>
            <a:off x="0" y="0"/>
            <a:ext cx="2990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추＂를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5" grpId="1" animBg="1"/>
      <p:bldP spid="9" grpId="0" animBg="1"/>
      <p:bldP spid="9" grpId="1" animBg="1"/>
      <p:bldP spid="16" grpId="0" animBg="1"/>
      <p:bldP spid="16" grpId="1" animBg="1"/>
      <p:bldP spid="19" grpId="0" animBg="1"/>
      <p:bldP spid="19" grpId="1" animBg="1"/>
      <p:bldP spid="22" grpId="0" animBg="1"/>
      <p:bldP spid="22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96025" y="14859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05975D-E0C4-4E02-9C10-737AACB3E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47" b="89308" l="9605" r="92655">
                        <a14:foregroundMark x1="35593" y1="8176" x2="35593" y2="8176"/>
                        <a14:foregroundMark x1="92655" y1="83019" x2="92655" y2="830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056" y="1640505"/>
            <a:ext cx="1783488" cy="1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05777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chj</a:t>
            </a:r>
            <a:r>
              <a:rPr lang="en-US" altLang="ko-KR" sz="2800" b="1" dirty="0"/>
              <a:t>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44422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F62E1-3C2A-4167-B5AD-1AC06A02F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021" y="2894403"/>
            <a:ext cx="2228850" cy="2476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04D666-1320-483C-B543-C5B2BC821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929" y="305791"/>
            <a:ext cx="837627" cy="442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421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rgbClr val="FF4215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421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FF4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ㅣ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 hidden="1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rgbClr val="FFE5FF"/>
              </a:gs>
              <a:gs pos="70000">
                <a:srgbClr val="FDADA5"/>
              </a:gs>
              <a:gs pos="100000">
                <a:srgbClr val="FF7F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rgbClr val="FF572F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치</a:t>
            </a:r>
            <a:endParaRPr lang="en-US" sz="11500" b="1" dirty="0">
              <a:solidFill>
                <a:srgbClr val="FF572F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ㅊ</a:t>
            </a:r>
            <a:endParaRPr lang="en-US" sz="19900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ㅊ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ㅣ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BB6FE6-45AB-402C-8462-A52E4DCD8D7B}"/>
              </a:ext>
            </a:extLst>
          </p:cNvPr>
          <p:cNvSpPr/>
          <p:nvPr/>
        </p:nvSpPr>
        <p:spPr>
          <a:xfrm>
            <a:off x="9897025" y="1364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https://pixabay.com/images/id-2179198/</a:t>
            </a:r>
          </a:p>
        </p:txBody>
      </p:sp>
    </p:spTree>
    <p:extLst>
      <p:ext uri="{BB962C8B-B14F-4D97-AF65-F5344CB8AC3E}">
        <p14:creationId xmlns:p14="http://schemas.microsoft.com/office/powerpoint/2010/main" val="3830595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치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치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치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39544" cy="81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9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시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10063" y="0"/>
            <a:ext cx="6019800" cy="6868719"/>
            <a:chOff x="-26055" y="2795114"/>
            <a:chExt cx="6019800" cy="6868719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795114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52CF4BA-10BE-4390-AD18-C5BFD2554321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780F4B-3865-4A24-898C-2D431D0972F0}"/>
              </a:ext>
            </a:extLst>
          </p:cNvPr>
          <p:cNvSpPr txBox="1"/>
          <p:nvPr/>
        </p:nvSpPr>
        <p:spPr>
          <a:xfrm>
            <a:off x="86151" y="9911"/>
            <a:ext cx="336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“</a:t>
            </a:r>
            <a:r>
              <a:rPr lang="ko-KR" altLang="en-US" sz="2800" b="1" dirty="0">
                <a:solidFill>
                  <a:schemeClr val="bg1"/>
                </a:solidFill>
              </a:rPr>
              <a:t>치</a:t>
            </a:r>
            <a:r>
              <a:rPr lang="en-US" altLang="ko-KR" sz="2800" b="1" dirty="0">
                <a:solidFill>
                  <a:schemeClr val="bg1"/>
                </a:solidFill>
              </a:rPr>
              <a:t>”</a:t>
            </a:r>
            <a:r>
              <a:rPr lang="ko-KR" altLang="en-US" sz="2800" b="1" dirty="0">
                <a:solidFill>
                  <a:schemeClr val="bg1"/>
                </a:solidFill>
              </a:rPr>
              <a:t>를 찾으세요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79DC35-3585-4F1B-A7A0-73BC3764D31C}"/>
              </a:ext>
            </a:extLst>
          </p:cNvPr>
          <p:cNvSpPr/>
          <p:nvPr/>
        </p:nvSpPr>
        <p:spPr>
          <a:xfrm>
            <a:off x="7931638" y="5070768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ㅅㄷㄹ</a:t>
            </a:r>
            <a:r>
              <a:rPr lang="en-US" altLang="ko-KR" sz="2000" dirty="0"/>
              <a:t>, </a:t>
            </a:r>
            <a:r>
              <a:rPr lang="ko-KR" altLang="en-US" sz="2000" dirty="0"/>
              <a:t>ㅅㅈ</a:t>
            </a:r>
            <a:r>
              <a:rPr lang="en-US" altLang="ko-KR" sz="2000" dirty="0"/>
              <a:t>,</a:t>
            </a:r>
            <a:r>
              <a:rPr lang="ko-KR" altLang="en-US" sz="2000" dirty="0"/>
              <a:t> ㅅㄱ</a:t>
            </a:r>
            <a:r>
              <a:rPr lang="en-US" altLang="ko-KR" sz="2000" dirty="0"/>
              <a:t>, </a:t>
            </a:r>
            <a:r>
              <a:rPr lang="ko-KR" altLang="en-US" sz="2000" dirty="0"/>
              <a:t>ㅅ</a:t>
            </a:r>
            <a:r>
              <a:rPr lang="en-US" altLang="ko-KR" sz="2000" dirty="0"/>
              <a:t>, </a:t>
            </a:r>
            <a:r>
              <a:rPr lang="ko-KR" altLang="en-US" sz="2000" dirty="0"/>
              <a:t>ㅅㅅ</a:t>
            </a:r>
            <a:r>
              <a:rPr lang="en-US" altLang="ko-KR" sz="2000" dirty="0"/>
              <a:t>, </a:t>
            </a:r>
            <a:r>
              <a:rPr lang="ko-KR" altLang="en-US" sz="2000" dirty="0"/>
              <a:t>ㄱㅅ</a:t>
            </a:r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F415128-92AB-41A2-9113-C90EDFBA4598}"/>
              </a:ext>
            </a:extLst>
          </p:cNvPr>
          <p:cNvSpPr/>
          <p:nvPr/>
        </p:nvSpPr>
        <p:spPr>
          <a:xfrm>
            <a:off x="8039669" y="3829570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ㅈㄷ</a:t>
            </a:r>
            <a:r>
              <a:rPr lang="en-US" altLang="ko-KR" dirty="0"/>
              <a:t>, </a:t>
            </a:r>
            <a:r>
              <a:rPr lang="ko-KR" altLang="en-US" dirty="0"/>
              <a:t>ㅁㅈ</a:t>
            </a:r>
            <a:r>
              <a:rPr lang="en-US" altLang="ko-KR" dirty="0"/>
              <a:t>, </a:t>
            </a:r>
            <a:r>
              <a:rPr lang="ko-KR" altLang="en-US" dirty="0"/>
              <a:t>ㅅㅈ</a:t>
            </a:r>
            <a:r>
              <a:rPr lang="en-US" altLang="ko-KR" dirty="0"/>
              <a:t>, </a:t>
            </a:r>
            <a:r>
              <a:rPr lang="ko-KR" altLang="en-US" dirty="0"/>
              <a:t>ㅈㅁㄴ</a:t>
            </a:r>
            <a:r>
              <a:rPr lang="en-US" altLang="ko-KR" dirty="0"/>
              <a:t>, </a:t>
            </a:r>
            <a:r>
              <a:rPr lang="ko-KR" altLang="en-US" dirty="0"/>
              <a:t>ㅈㅅ</a:t>
            </a:r>
            <a:r>
              <a:rPr lang="en-US" altLang="ko-KR" dirty="0"/>
              <a:t>, </a:t>
            </a:r>
            <a:r>
              <a:rPr lang="ko-KR" altLang="en-US" dirty="0"/>
              <a:t>ㅂㅈ</a:t>
            </a:r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AB869D-5A6E-43F5-BB10-2EA7D69602D8}"/>
              </a:ext>
            </a:extLst>
          </p:cNvPr>
          <p:cNvSpPr/>
          <p:nvPr/>
        </p:nvSpPr>
        <p:spPr>
          <a:xfrm>
            <a:off x="8015189" y="2737571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ㄱㅂ</a:t>
            </a:r>
            <a:r>
              <a:rPr lang="en-US" altLang="ko-KR" dirty="0"/>
              <a:t>, </a:t>
            </a:r>
            <a:r>
              <a:rPr lang="ko-KR" altLang="en-US" dirty="0"/>
              <a:t>ㄱㅁ</a:t>
            </a:r>
            <a:r>
              <a:rPr lang="en-US" altLang="ko-KR" dirty="0"/>
              <a:t>, </a:t>
            </a:r>
            <a:r>
              <a:rPr lang="ko-KR" altLang="en-US" dirty="0"/>
              <a:t>ㄱㄱㅁ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ㅇㄱ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04753D1-DA63-4C37-9C29-DE9830F5E6CB}"/>
              </a:ext>
            </a:extLst>
          </p:cNvPr>
          <p:cNvSpPr/>
          <p:nvPr/>
        </p:nvSpPr>
        <p:spPr>
          <a:xfrm>
            <a:off x="7880547" y="1594164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ㄱㅊ</a:t>
            </a:r>
            <a:r>
              <a:rPr lang="en-US" altLang="ko-KR" dirty="0"/>
              <a:t>, </a:t>
            </a:r>
            <a:r>
              <a:rPr lang="ko-KR" altLang="en-US" dirty="0"/>
              <a:t>ㅁㅊ</a:t>
            </a:r>
            <a:r>
              <a:rPr lang="en-US" altLang="ko-KR" dirty="0"/>
              <a:t>, </a:t>
            </a:r>
            <a:r>
              <a:rPr lang="ko-KR" altLang="en-US" dirty="0"/>
              <a:t>ㅇㅁㅊ</a:t>
            </a:r>
            <a:r>
              <a:rPr lang="en-US" altLang="ko-KR" dirty="0"/>
              <a:t>, </a:t>
            </a:r>
            <a:r>
              <a:rPr lang="ko-KR" altLang="en-US" dirty="0"/>
              <a:t>ㅈㄷㅊ</a:t>
            </a:r>
            <a:r>
              <a:rPr lang="en-US" altLang="ko-KR" dirty="0"/>
              <a:t>, </a:t>
            </a:r>
            <a:r>
              <a:rPr lang="ko-KR" altLang="en-US" dirty="0"/>
              <a:t>ㅊㅁ</a:t>
            </a:r>
            <a:r>
              <a:rPr lang="en-US" altLang="ko-KR" dirty="0"/>
              <a:t>, </a:t>
            </a:r>
            <a:r>
              <a:rPr lang="ko-KR" altLang="en-US" dirty="0"/>
              <a:t>ㅊㄱ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5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39544" cy="81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지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0" y="5272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E471B3F-E1C4-44FD-8987-49906F9B66D4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33" name="직사각형 31">
            <a:extLst>
              <a:ext uri="{FF2B5EF4-FFF2-40B4-BE49-F238E27FC236}">
                <a16:creationId xmlns:a16="http://schemas.microsoft.com/office/drawing/2014/main" id="{3862E0BC-FF77-4CB1-AF25-0FDD5EA1A52D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4">
            <a:extLst>
              <a:ext uri="{FF2B5EF4-FFF2-40B4-BE49-F238E27FC236}">
                <a16:creationId xmlns:a16="http://schemas.microsoft.com/office/drawing/2014/main" id="{95C65E0C-0E68-4415-9007-3C12447C2BF3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7">
            <a:extLst>
              <a:ext uri="{FF2B5EF4-FFF2-40B4-BE49-F238E27FC236}">
                <a16:creationId xmlns:a16="http://schemas.microsoft.com/office/drawing/2014/main" id="{26E41D71-04E3-441C-9EC2-5F20210E4F33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D33CBB5-6CC5-4913-B8E1-642F1E7D0295}"/>
              </a:ext>
            </a:extLst>
          </p:cNvPr>
          <p:cNvSpPr/>
          <p:nvPr/>
        </p:nvSpPr>
        <p:spPr>
          <a:xfrm>
            <a:off x="7880547" y="1594164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ㄱㅊ</a:t>
            </a:r>
            <a:r>
              <a:rPr lang="en-US" altLang="ko-KR" dirty="0"/>
              <a:t>, </a:t>
            </a:r>
            <a:r>
              <a:rPr lang="ko-KR" altLang="en-US" dirty="0"/>
              <a:t>ㅁㅊ</a:t>
            </a:r>
            <a:r>
              <a:rPr lang="en-US" altLang="ko-KR" dirty="0"/>
              <a:t>, </a:t>
            </a:r>
            <a:r>
              <a:rPr lang="ko-KR" altLang="en-US" dirty="0"/>
              <a:t>ㅇㅁㅊ</a:t>
            </a:r>
            <a:r>
              <a:rPr lang="en-US" altLang="ko-KR" dirty="0"/>
              <a:t>, </a:t>
            </a:r>
            <a:r>
              <a:rPr lang="ko-KR" altLang="en-US" dirty="0"/>
              <a:t>ㅈㄷㅊ</a:t>
            </a:r>
            <a:r>
              <a:rPr lang="en-US" altLang="ko-KR" dirty="0"/>
              <a:t>, </a:t>
            </a:r>
            <a:r>
              <a:rPr lang="ko-KR" altLang="en-US" dirty="0"/>
              <a:t>ㅊㅁ</a:t>
            </a:r>
            <a:r>
              <a:rPr lang="en-US" altLang="ko-KR" dirty="0"/>
              <a:t>, </a:t>
            </a:r>
            <a:r>
              <a:rPr lang="ko-KR" altLang="en-US" dirty="0"/>
              <a:t>ㅊㄱ</a:t>
            </a:r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E4ADBC2-0015-4477-AF68-2FDA1FBF6216}"/>
              </a:ext>
            </a:extLst>
          </p:cNvPr>
          <p:cNvSpPr/>
          <p:nvPr/>
        </p:nvSpPr>
        <p:spPr>
          <a:xfrm>
            <a:off x="8015189" y="2737571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ㄱㅂ</a:t>
            </a:r>
            <a:r>
              <a:rPr lang="en-US" altLang="ko-KR" dirty="0"/>
              <a:t>, </a:t>
            </a:r>
            <a:r>
              <a:rPr lang="ko-KR" altLang="en-US" dirty="0"/>
              <a:t>ㄱㅁ</a:t>
            </a:r>
            <a:r>
              <a:rPr lang="en-US" altLang="ko-KR" dirty="0"/>
              <a:t>, </a:t>
            </a:r>
            <a:r>
              <a:rPr lang="ko-KR" altLang="en-US" dirty="0"/>
              <a:t>ㄱㄱㅁ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ㅇㄱ</a:t>
            </a:r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283EF0-2A43-4CBD-92ED-CEA6D9AAFE58}"/>
              </a:ext>
            </a:extLst>
          </p:cNvPr>
          <p:cNvSpPr/>
          <p:nvPr/>
        </p:nvSpPr>
        <p:spPr>
          <a:xfrm>
            <a:off x="8039669" y="3829570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ㅈㄷ</a:t>
            </a:r>
            <a:r>
              <a:rPr lang="en-US" altLang="ko-KR" dirty="0"/>
              <a:t>, </a:t>
            </a:r>
            <a:r>
              <a:rPr lang="ko-KR" altLang="en-US" dirty="0"/>
              <a:t>ㅁㅈ</a:t>
            </a:r>
            <a:r>
              <a:rPr lang="en-US" altLang="ko-KR" dirty="0"/>
              <a:t>, </a:t>
            </a:r>
            <a:r>
              <a:rPr lang="ko-KR" altLang="en-US" dirty="0"/>
              <a:t>ㅅㅈ</a:t>
            </a:r>
            <a:r>
              <a:rPr lang="en-US" altLang="ko-KR" dirty="0"/>
              <a:t>, </a:t>
            </a:r>
            <a:r>
              <a:rPr lang="ko-KR" altLang="en-US" dirty="0"/>
              <a:t>ㅈㅁㄴ</a:t>
            </a:r>
            <a:r>
              <a:rPr lang="en-US" altLang="ko-KR" dirty="0"/>
              <a:t>, </a:t>
            </a:r>
            <a:r>
              <a:rPr lang="ko-KR" altLang="en-US" dirty="0"/>
              <a:t>ㅈㅅ</a:t>
            </a:r>
            <a:r>
              <a:rPr lang="en-US" altLang="ko-KR" dirty="0"/>
              <a:t>, </a:t>
            </a:r>
            <a:r>
              <a:rPr lang="ko-KR" altLang="en-US" dirty="0"/>
              <a:t>ㅂㅈ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66E2588-8859-4162-BABC-DBD3B2FB8BF3}"/>
              </a:ext>
            </a:extLst>
          </p:cNvPr>
          <p:cNvSpPr/>
          <p:nvPr/>
        </p:nvSpPr>
        <p:spPr>
          <a:xfrm>
            <a:off x="7931638" y="5070768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ㅅㄷㄹ</a:t>
            </a:r>
            <a:r>
              <a:rPr lang="en-US" altLang="ko-KR" sz="2000" dirty="0"/>
              <a:t>, </a:t>
            </a:r>
            <a:r>
              <a:rPr lang="ko-KR" altLang="en-US" sz="2000" dirty="0"/>
              <a:t>ㅅㅈ</a:t>
            </a:r>
            <a:r>
              <a:rPr lang="en-US" altLang="ko-KR" sz="2000" dirty="0"/>
              <a:t>,</a:t>
            </a:r>
            <a:r>
              <a:rPr lang="ko-KR" altLang="en-US" sz="2000" dirty="0"/>
              <a:t> ㅅㄱ</a:t>
            </a:r>
            <a:r>
              <a:rPr lang="en-US" altLang="ko-KR" sz="2000" dirty="0"/>
              <a:t>, </a:t>
            </a:r>
            <a:r>
              <a:rPr lang="ko-KR" altLang="en-US" sz="2000" dirty="0"/>
              <a:t>ㅅ</a:t>
            </a:r>
            <a:r>
              <a:rPr lang="en-US" altLang="ko-KR" sz="2000" dirty="0"/>
              <a:t>, </a:t>
            </a:r>
            <a:r>
              <a:rPr lang="ko-KR" altLang="en-US" sz="2000" dirty="0"/>
              <a:t>ㅅㅅ</a:t>
            </a:r>
            <a:r>
              <a:rPr lang="en-US" altLang="ko-KR" sz="2000" dirty="0"/>
              <a:t>, </a:t>
            </a:r>
            <a:r>
              <a:rPr lang="ko-KR" altLang="en-US" sz="2000" dirty="0"/>
              <a:t>ㄱㅅ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3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60" name="Picture 59" descr="A close up of a basket&#10;&#10;Description automatically generated">
            <a:extLst>
              <a:ext uri="{FF2B5EF4-FFF2-40B4-BE49-F238E27FC236}">
                <a16:creationId xmlns:a16="http://schemas.microsoft.com/office/drawing/2014/main" id="{5B99B87D-E3F8-458F-AF0B-B59F99320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1" y="5074184"/>
            <a:ext cx="1013775" cy="1054300"/>
          </a:xfrm>
          <a:prstGeom prst="rect">
            <a:avLst/>
          </a:prstGeom>
        </p:spPr>
      </p:pic>
      <p:pic>
        <p:nvPicPr>
          <p:cNvPr id="61" name="Picture 60" descr="A picture containing clock&#10;&#10;Description automatically generated">
            <a:extLst>
              <a:ext uri="{FF2B5EF4-FFF2-40B4-BE49-F238E27FC236}">
                <a16:creationId xmlns:a16="http://schemas.microsoft.com/office/drawing/2014/main" id="{5907C890-6871-492B-8E54-35DB43B20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750" y="5205340"/>
            <a:ext cx="1420104" cy="792174"/>
          </a:xfrm>
          <a:prstGeom prst="rect">
            <a:avLst/>
          </a:prstGeom>
        </p:spPr>
      </p:pic>
      <p:pic>
        <p:nvPicPr>
          <p:cNvPr id="62" name="Picture 61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26FA2D82-8B5A-4083-8D3C-14526A10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45" y="5060338"/>
            <a:ext cx="1147610" cy="982103"/>
          </a:xfrm>
          <a:prstGeom prst="rect">
            <a:avLst/>
          </a:prstGeom>
        </p:spPr>
      </p:pic>
      <p:pic>
        <p:nvPicPr>
          <p:cNvPr id="63" name="Picture 62" descr="A close up of a banana&#10;&#10;Description automatically generated">
            <a:extLst>
              <a:ext uri="{FF2B5EF4-FFF2-40B4-BE49-F238E27FC236}">
                <a16:creationId xmlns:a16="http://schemas.microsoft.com/office/drawing/2014/main" id="{5AFCE79C-6195-48BB-B5E0-C5F6CB5D1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79" y="5118546"/>
            <a:ext cx="1211541" cy="959523"/>
          </a:xfrm>
          <a:prstGeom prst="rect">
            <a:avLst/>
          </a:prstGeom>
        </p:spPr>
      </p:pic>
      <p:pic>
        <p:nvPicPr>
          <p:cNvPr id="64" name="Picture 63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3F928D8D-F55A-4A36-8285-9355BC83BF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70" y="5066398"/>
            <a:ext cx="1336228" cy="982103"/>
          </a:xfrm>
          <a:prstGeom prst="rect">
            <a:avLst/>
          </a:prstGeom>
        </p:spPr>
      </p:pic>
      <p:pic>
        <p:nvPicPr>
          <p:cNvPr id="65" name="Picture 64" descr="A close up of a map&#10;&#10;Description automatically generated">
            <a:extLst>
              <a:ext uri="{FF2B5EF4-FFF2-40B4-BE49-F238E27FC236}">
                <a16:creationId xmlns:a16="http://schemas.microsoft.com/office/drawing/2014/main" id="{B3E41298-0277-4AD6-91B8-E08FD20EE9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664" y="5037757"/>
            <a:ext cx="903548" cy="92720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615961" y="142362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935425" y="287039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806488" y="1409644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7941170" y="287039"/>
            <a:ext cx="204461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9172101" y="1423625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</a:p>
        </p:txBody>
      </p:sp>
    </p:spTree>
    <p:extLst>
      <p:ext uri="{BB962C8B-B14F-4D97-AF65-F5344CB8AC3E}">
        <p14:creationId xmlns:p14="http://schemas.microsoft.com/office/powerpoint/2010/main" val="1634633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0.77565 -0.5324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0.16393 -0.6872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7851 -0.528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-0.2668 -0.52014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-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58021 -0.6407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3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-0.14909 -0.69121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3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  <p:bldP spid="59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8128000" y="165853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39544" cy="81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8128000" y="2788479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8128000" y="393462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8128000" y="5135136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기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12245" y="3910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AE8BFDE-6850-4B5D-A462-EB97697761E4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49" name="직사각형 31">
            <a:extLst>
              <a:ext uri="{FF2B5EF4-FFF2-40B4-BE49-F238E27FC236}">
                <a16:creationId xmlns:a16="http://schemas.microsoft.com/office/drawing/2014/main" id="{6F8DA2B5-01C1-4271-9864-8BE9A1DD4F46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7" name="직사각형 34">
            <a:extLst>
              <a:ext uri="{FF2B5EF4-FFF2-40B4-BE49-F238E27FC236}">
                <a16:creationId xmlns:a16="http://schemas.microsoft.com/office/drawing/2014/main" id="{381492B9-1210-4DE2-823C-F03735B67D39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8" name="직사각형 37">
            <a:extLst>
              <a:ext uri="{FF2B5EF4-FFF2-40B4-BE49-F238E27FC236}">
                <a16:creationId xmlns:a16="http://schemas.microsoft.com/office/drawing/2014/main" id="{AF0918A8-14E9-4AFC-B56D-4FBBB831903E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FC264E8-7339-4785-B557-9BF341857425}"/>
              </a:ext>
            </a:extLst>
          </p:cNvPr>
          <p:cNvSpPr/>
          <p:nvPr/>
        </p:nvSpPr>
        <p:spPr>
          <a:xfrm>
            <a:off x="7880547" y="1594164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ㄱㅊ</a:t>
            </a:r>
            <a:r>
              <a:rPr lang="en-US" altLang="ko-KR" dirty="0"/>
              <a:t>, </a:t>
            </a:r>
            <a:r>
              <a:rPr lang="ko-KR" altLang="en-US" dirty="0"/>
              <a:t>ㅁㅊ</a:t>
            </a:r>
            <a:r>
              <a:rPr lang="en-US" altLang="ko-KR" dirty="0"/>
              <a:t>, </a:t>
            </a:r>
            <a:r>
              <a:rPr lang="ko-KR" altLang="en-US" dirty="0"/>
              <a:t>ㅇㅁㅊ</a:t>
            </a:r>
            <a:r>
              <a:rPr lang="en-US" altLang="ko-KR" dirty="0"/>
              <a:t>, </a:t>
            </a:r>
            <a:r>
              <a:rPr lang="ko-KR" altLang="en-US" dirty="0"/>
              <a:t>ㅈㄷㅊ</a:t>
            </a:r>
            <a:r>
              <a:rPr lang="en-US" altLang="ko-KR" dirty="0"/>
              <a:t>, </a:t>
            </a:r>
            <a:r>
              <a:rPr lang="ko-KR" altLang="en-US" dirty="0"/>
              <a:t>ㅊㅁ</a:t>
            </a:r>
            <a:r>
              <a:rPr lang="en-US" altLang="ko-KR" dirty="0"/>
              <a:t>, </a:t>
            </a:r>
            <a:r>
              <a:rPr lang="ko-KR" altLang="en-US" dirty="0"/>
              <a:t>ㅊㄱ</a:t>
            </a:r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2370560-B204-43AD-B26D-9367052401AB}"/>
              </a:ext>
            </a:extLst>
          </p:cNvPr>
          <p:cNvSpPr/>
          <p:nvPr/>
        </p:nvSpPr>
        <p:spPr>
          <a:xfrm>
            <a:off x="8015189" y="2737571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ㄱㅂ</a:t>
            </a:r>
            <a:r>
              <a:rPr lang="en-US" altLang="ko-KR" dirty="0"/>
              <a:t>, </a:t>
            </a:r>
            <a:r>
              <a:rPr lang="ko-KR" altLang="en-US" dirty="0"/>
              <a:t>ㄱㅁ</a:t>
            </a:r>
            <a:r>
              <a:rPr lang="en-US" altLang="ko-KR" dirty="0"/>
              <a:t>, </a:t>
            </a:r>
            <a:r>
              <a:rPr lang="ko-KR" altLang="en-US" dirty="0"/>
              <a:t>ㄱㄱㅁ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ㄱㄷ</a:t>
            </a:r>
            <a:r>
              <a:rPr lang="en-US" altLang="ko-KR" dirty="0"/>
              <a:t>, </a:t>
            </a:r>
            <a:r>
              <a:rPr lang="ko-KR" altLang="en-US" dirty="0"/>
              <a:t>ㅇㄱ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8F20AFA-2448-4FFC-B59D-D38857A175AA}"/>
              </a:ext>
            </a:extLst>
          </p:cNvPr>
          <p:cNvSpPr/>
          <p:nvPr/>
        </p:nvSpPr>
        <p:spPr>
          <a:xfrm>
            <a:off x="8039669" y="3829570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ㅈㄷ</a:t>
            </a:r>
            <a:r>
              <a:rPr lang="en-US" altLang="ko-KR" dirty="0"/>
              <a:t>, </a:t>
            </a:r>
            <a:r>
              <a:rPr lang="ko-KR" altLang="en-US" dirty="0"/>
              <a:t>ㅁㅈ</a:t>
            </a:r>
            <a:r>
              <a:rPr lang="en-US" altLang="ko-KR" dirty="0"/>
              <a:t>, </a:t>
            </a:r>
            <a:r>
              <a:rPr lang="ko-KR" altLang="en-US" dirty="0"/>
              <a:t>ㅅㅈ</a:t>
            </a:r>
            <a:r>
              <a:rPr lang="en-US" altLang="ko-KR" dirty="0"/>
              <a:t>, </a:t>
            </a:r>
            <a:r>
              <a:rPr lang="ko-KR" altLang="en-US" dirty="0"/>
              <a:t>ㅈㅁㄴ</a:t>
            </a:r>
            <a:r>
              <a:rPr lang="en-US" altLang="ko-KR" dirty="0"/>
              <a:t>, </a:t>
            </a:r>
            <a:r>
              <a:rPr lang="ko-KR" altLang="en-US" dirty="0"/>
              <a:t>ㅈㅅ</a:t>
            </a:r>
            <a:r>
              <a:rPr lang="en-US" altLang="ko-KR" dirty="0"/>
              <a:t>, </a:t>
            </a:r>
            <a:r>
              <a:rPr lang="ko-KR" altLang="en-US" dirty="0"/>
              <a:t>ㅂㅈ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CA2DB3B-46B8-4508-A57C-B313CB76F981}"/>
              </a:ext>
            </a:extLst>
          </p:cNvPr>
          <p:cNvSpPr/>
          <p:nvPr/>
        </p:nvSpPr>
        <p:spPr>
          <a:xfrm>
            <a:off x="7931638" y="5070768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ㅅㄷㄹ</a:t>
            </a:r>
            <a:r>
              <a:rPr lang="en-US" altLang="ko-KR" sz="2000" dirty="0"/>
              <a:t>, </a:t>
            </a:r>
            <a:r>
              <a:rPr lang="ko-KR" altLang="en-US" sz="2000" dirty="0"/>
              <a:t>ㅅㅈ</a:t>
            </a:r>
            <a:r>
              <a:rPr lang="en-US" altLang="ko-KR" sz="2000" dirty="0"/>
              <a:t>,</a:t>
            </a:r>
            <a:r>
              <a:rPr lang="ko-KR" altLang="en-US" sz="2000" dirty="0"/>
              <a:t> ㅅㄱ</a:t>
            </a:r>
            <a:r>
              <a:rPr lang="en-US" altLang="ko-KR" sz="2000" dirty="0"/>
              <a:t>, </a:t>
            </a:r>
            <a:r>
              <a:rPr lang="ko-KR" altLang="en-US" sz="2000" dirty="0"/>
              <a:t>ㅅ</a:t>
            </a:r>
            <a:r>
              <a:rPr lang="en-US" altLang="ko-KR" sz="2000" dirty="0"/>
              <a:t>, </a:t>
            </a:r>
            <a:r>
              <a:rPr lang="ko-KR" altLang="en-US" sz="2000" dirty="0"/>
              <a:t>ㅅㅅ</a:t>
            </a:r>
            <a:r>
              <a:rPr lang="en-US" altLang="ko-KR" sz="2000" dirty="0"/>
              <a:t>, </a:t>
            </a:r>
            <a:r>
              <a:rPr lang="ko-KR" altLang="en-US" sz="2000" dirty="0"/>
              <a:t>ㄱㅅ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9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8128000" y="165853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8128000" y="2788479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8128000" y="393462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8128000" y="5135136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치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-3758" y="0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881217C-CD88-4B0F-B22E-5B9C30D7C9DF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49" name="직사각형 31">
            <a:extLst>
              <a:ext uri="{FF2B5EF4-FFF2-40B4-BE49-F238E27FC236}">
                <a16:creationId xmlns:a16="http://schemas.microsoft.com/office/drawing/2014/main" id="{E5E5AADB-C14C-4935-8A5E-81DBDFD24430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7" name="직사각형 34">
            <a:extLst>
              <a:ext uri="{FF2B5EF4-FFF2-40B4-BE49-F238E27FC236}">
                <a16:creationId xmlns:a16="http://schemas.microsoft.com/office/drawing/2014/main" id="{92B0649D-364A-49B8-81C6-604265199788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8" name="직사각형 37">
            <a:extLst>
              <a:ext uri="{FF2B5EF4-FFF2-40B4-BE49-F238E27FC236}">
                <a16:creationId xmlns:a16="http://schemas.microsoft.com/office/drawing/2014/main" id="{E6A00121-A387-46F7-B9C4-92A304B9C12E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D31C364-B4C7-4A8E-9C5F-BF1042AC0355}"/>
              </a:ext>
            </a:extLst>
          </p:cNvPr>
          <p:cNvSpPr/>
          <p:nvPr/>
        </p:nvSpPr>
        <p:spPr>
          <a:xfrm>
            <a:off x="7880547" y="1594164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기차</a:t>
            </a:r>
            <a:r>
              <a:rPr lang="en-US" altLang="ko-KR" dirty="0"/>
              <a:t>, </a:t>
            </a:r>
            <a:r>
              <a:rPr lang="ko-KR" altLang="en-US" dirty="0"/>
              <a:t>마차</a:t>
            </a:r>
            <a:r>
              <a:rPr lang="en-US" altLang="ko-KR" dirty="0"/>
              <a:t>, </a:t>
            </a:r>
            <a:r>
              <a:rPr lang="ko-KR" altLang="en-US" dirty="0"/>
              <a:t>유모차</a:t>
            </a:r>
            <a:r>
              <a:rPr lang="en-US" altLang="ko-KR" dirty="0"/>
              <a:t>, </a:t>
            </a:r>
            <a:r>
              <a:rPr lang="ko-KR" altLang="en-US" dirty="0"/>
              <a:t>자동차</a:t>
            </a:r>
            <a:r>
              <a:rPr lang="en-US" altLang="ko-KR" dirty="0"/>
              <a:t>, </a:t>
            </a:r>
            <a:r>
              <a:rPr lang="ko-KR" altLang="en-US" dirty="0"/>
              <a:t>치마</a:t>
            </a:r>
            <a:r>
              <a:rPr lang="en-US" altLang="ko-KR" dirty="0"/>
              <a:t>, </a:t>
            </a:r>
            <a:r>
              <a:rPr lang="ko-KR" altLang="en-US" dirty="0"/>
              <a:t>친구</a:t>
            </a:r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F470C60-AC8C-44C1-AECA-33DF07EF3009}"/>
              </a:ext>
            </a:extLst>
          </p:cNvPr>
          <p:cNvSpPr/>
          <p:nvPr/>
        </p:nvSpPr>
        <p:spPr>
          <a:xfrm>
            <a:off x="8015189" y="2737571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가방</a:t>
            </a:r>
            <a:r>
              <a:rPr lang="en-US" altLang="ko-KR" dirty="0"/>
              <a:t>, </a:t>
            </a:r>
            <a:r>
              <a:rPr lang="ko-KR" altLang="en-US" dirty="0"/>
              <a:t>거미</a:t>
            </a:r>
            <a:r>
              <a:rPr lang="en-US" altLang="ko-KR" dirty="0"/>
              <a:t>, </a:t>
            </a:r>
            <a:r>
              <a:rPr lang="ko-KR" altLang="en-US" dirty="0"/>
              <a:t>고구마</a:t>
            </a:r>
            <a:r>
              <a:rPr lang="en-US" altLang="ko-KR" dirty="0"/>
              <a:t>, </a:t>
            </a:r>
            <a:r>
              <a:rPr lang="ko-KR" altLang="en-US" dirty="0"/>
              <a:t>구두</a:t>
            </a:r>
            <a:r>
              <a:rPr lang="en-US" altLang="ko-KR" dirty="0"/>
              <a:t>, </a:t>
            </a:r>
            <a:r>
              <a:rPr lang="ko-KR" altLang="en-US" dirty="0"/>
              <a:t>기도</a:t>
            </a:r>
            <a:r>
              <a:rPr lang="en-US" altLang="ko-KR" dirty="0"/>
              <a:t>, </a:t>
            </a:r>
            <a:r>
              <a:rPr lang="ko-KR" altLang="en-US" dirty="0"/>
              <a:t>아기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F887A3F-D5B2-4B15-BC3B-DC7311F4EE2F}"/>
              </a:ext>
            </a:extLst>
          </p:cNvPr>
          <p:cNvSpPr/>
          <p:nvPr/>
        </p:nvSpPr>
        <p:spPr>
          <a:xfrm>
            <a:off x="8039669" y="3829570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자두</a:t>
            </a:r>
            <a:r>
              <a:rPr lang="en-US" altLang="ko-KR" dirty="0"/>
              <a:t>, </a:t>
            </a:r>
            <a:r>
              <a:rPr lang="ko-KR" altLang="en-US" dirty="0"/>
              <a:t>모자</a:t>
            </a:r>
            <a:r>
              <a:rPr lang="en-US" altLang="ko-KR" dirty="0"/>
              <a:t>, </a:t>
            </a:r>
            <a:r>
              <a:rPr lang="ko-KR" altLang="en-US" dirty="0"/>
              <a:t>사자</a:t>
            </a:r>
            <a:r>
              <a:rPr lang="en-US" altLang="ko-KR" dirty="0"/>
              <a:t>, </a:t>
            </a:r>
            <a:r>
              <a:rPr lang="ko-KR" altLang="en-US" dirty="0"/>
              <a:t>주머니</a:t>
            </a:r>
            <a:r>
              <a:rPr lang="en-US" altLang="ko-KR" dirty="0"/>
              <a:t>, </a:t>
            </a:r>
            <a:r>
              <a:rPr lang="ko-KR" altLang="en-US" dirty="0"/>
              <a:t>주사</a:t>
            </a:r>
            <a:r>
              <a:rPr lang="en-US" altLang="ko-KR" dirty="0"/>
              <a:t>, </a:t>
            </a:r>
            <a:r>
              <a:rPr lang="ko-KR" altLang="en-US" dirty="0"/>
              <a:t>바지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D986016-A9B6-4BCC-A0B3-19A76D24BECE}"/>
              </a:ext>
            </a:extLst>
          </p:cNvPr>
          <p:cNvSpPr/>
          <p:nvPr/>
        </p:nvSpPr>
        <p:spPr>
          <a:xfrm>
            <a:off x="7931638" y="5070768"/>
            <a:ext cx="4520629" cy="782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사다리</a:t>
            </a:r>
            <a:r>
              <a:rPr lang="en-US" altLang="ko-KR" dirty="0"/>
              <a:t>, </a:t>
            </a:r>
            <a:r>
              <a:rPr lang="ko-KR" altLang="en-US" dirty="0"/>
              <a:t>사자</a:t>
            </a:r>
            <a:r>
              <a:rPr lang="en-US" altLang="ko-KR" dirty="0"/>
              <a:t>,</a:t>
            </a:r>
            <a:r>
              <a:rPr lang="ko-KR" altLang="en-US" dirty="0"/>
              <a:t> 사과</a:t>
            </a:r>
            <a:r>
              <a:rPr lang="en-US" altLang="ko-KR" dirty="0"/>
              <a:t>, </a:t>
            </a:r>
            <a:r>
              <a:rPr lang="ko-KR" altLang="en-US" dirty="0"/>
              <a:t>소</a:t>
            </a:r>
            <a:r>
              <a:rPr lang="en-US" altLang="ko-KR" dirty="0"/>
              <a:t>, </a:t>
            </a:r>
            <a:r>
              <a:rPr lang="ko-KR" altLang="en-US" dirty="0"/>
              <a:t>시소</a:t>
            </a:r>
            <a:r>
              <a:rPr lang="en-US" altLang="ko-KR" dirty="0"/>
              <a:t>, </a:t>
            </a:r>
            <a:r>
              <a:rPr lang="ko-KR" altLang="en-US" dirty="0"/>
              <a:t>가수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839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치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Picture 11" descr="A picture containing dress, curtain&#10;&#10;Description automatically generated">
            <a:extLst>
              <a:ext uri="{FF2B5EF4-FFF2-40B4-BE49-F238E27FC236}">
                <a16:creationId xmlns:a16="http://schemas.microsoft.com/office/drawing/2014/main" id="{73771E50-4C12-47FE-BB75-B5933F421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914" y="246221"/>
            <a:ext cx="2438171" cy="28057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89F710F-667B-40B4-854B-CB7101108590}"/>
              </a:ext>
            </a:extLst>
          </p:cNvPr>
          <p:cNvSpPr/>
          <p:nvPr/>
        </p:nvSpPr>
        <p:spPr>
          <a:xfrm>
            <a:off x="9628478" y="0"/>
            <a:ext cx="25635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http://clipart-library.com/clipart/586123.htm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3024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9BF24A-0642-48E0-9457-283816BFF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7" y="0"/>
            <a:ext cx="445576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23803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23804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6455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117463" y="472572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5242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26746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치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0444" y="18379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ㅁ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26994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03276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208174" y="47475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258598" y="47475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648235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AC8537F-4210-49E8-984B-FDE7D8B0444B}"/>
              </a:ext>
            </a:extLst>
          </p:cNvPr>
          <p:cNvSpPr/>
          <p:nvPr/>
        </p:nvSpPr>
        <p:spPr>
          <a:xfrm>
            <a:off x="6309982" y="4381129"/>
            <a:ext cx="1302760" cy="1302760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뻐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86A8A9-6542-4BF7-917B-5D59AC12F6A4}"/>
              </a:ext>
            </a:extLst>
          </p:cNvPr>
          <p:cNvSpPr txBox="1"/>
          <p:nvPr/>
        </p:nvSpPr>
        <p:spPr>
          <a:xfrm>
            <a:off x="10577261" y="0"/>
            <a:ext cx="164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쌍자음 소개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A90D9345-1266-49E4-911E-A97D7232E7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93789199"/>
                  </p:ext>
                </p:extLst>
              </p:nvPr>
            </p:nvGraphicFramePr>
            <p:xfrm>
              <a:off x="8674345" y="4056312"/>
              <a:ext cx="3048000" cy="1714500"/>
            </p:xfrm>
            <a:graphic>
              <a:graphicData uri="http://schemas.microsoft.com/office/powerpoint/2016/slidezoom">
                <pslz:sldZm>
                  <pslz:sldZmObj sldId="880" cId="2461827983">
                    <pslz:zmPr id="{8F32CE3F-A3C7-4DE5-8F52-64F6E1CE067F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90D9345-1266-49E4-911E-A97D7232E7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74345" y="405631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2DFCDE-05FB-4AA6-A81D-A9FBA5862F5A}"/>
              </a:ext>
            </a:extLst>
          </p:cNvPr>
          <p:cNvSpPr txBox="1"/>
          <p:nvPr/>
        </p:nvSpPr>
        <p:spPr>
          <a:xfrm>
            <a:off x="0" y="0"/>
            <a:ext cx="5021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 소개 </a:t>
            </a:r>
            <a:r>
              <a:rPr lang="en-US" altLang="ko-KR" dirty="0"/>
              <a:t>: </a:t>
            </a:r>
            <a:r>
              <a:rPr lang="ko-KR" altLang="en-US" dirty="0"/>
              <a:t>쌍자음은 </a:t>
            </a:r>
            <a:r>
              <a:rPr lang="en-US" altLang="ko-KR" dirty="0"/>
              <a:t>5</a:t>
            </a:r>
            <a:r>
              <a:rPr lang="ko-KR" altLang="en-US" dirty="0"/>
              <a:t>개밖에는 없어요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806F71-6999-4DAC-84E3-EF9AD418D42D}"/>
              </a:ext>
            </a:extLst>
          </p:cNvPr>
          <p:cNvSpPr/>
          <p:nvPr/>
        </p:nvSpPr>
        <p:spPr>
          <a:xfrm>
            <a:off x="170158" y="1013765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ㄱ</a:t>
            </a:r>
            <a:endParaRPr lang="en-US" sz="7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3013EB-1A58-410B-B1CD-97F8211D208C}"/>
              </a:ext>
            </a:extLst>
          </p:cNvPr>
          <p:cNvSpPr/>
          <p:nvPr/>
        </p:nvSpPr>
        <p:spPr>
          <a:xfrm>
            <a:off x="1854552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ㄴ</a:t>
            </a:r>
            <a:endParaRPr lang="en-US" sz="7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FF642B-129B-4966-B837-FD842053DC2C}"/>
              </a:ext>
            </a:extLst>
          </p:cNvPr>
          <p:cNvSpPr/>
          <p:nvPr/>
        </p:nvSpPr>
        <p:spPr>
          <a:xfrm>
            <a:off x="3538946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ㄷ</a:t>
            </a:r>
            <a:endParaRPr lang="en-US" sz="72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B80B2B-753C-4965-8BFC-9106DDAA030D}"/>
              </a:ext>
            </a:extLst>
          </p:cNvPr>
          <p:cNvSpPr/>
          <p:nvPr/>
        </p:nvSpPr>
        <p:spPr>
          <a:xfrm>
            <a:off x="5223340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ㄹ</a:t>
            </a:r>
            <a:endParaRPr lang="en-US" sz="7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3B767F-977F-4408-997C-AACAC24783F1}"/>
              </a:ext>
            </a:extLst>
          </p:cNvPr>
          <p:cNvSpPr/>
          <p:nvPr/>
        </p:nvSpPr>
        <p:spPr>
          <a:xfrm>
            <a:off x="6907734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ㅁ</a:t>
            </a:r>
            <a:endParaRPr lang="en-US" sz="7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7B5EEA-9D8B-4F4D-88B6-CEBB1CD83134}"/>
              </a:ext>
            </a:extLst>
          </p:cNvPr>
          <p:cNvSpPr/>
          <p:nvPr/>
        </p:nvSpPr>
        <p:spPr>
          <a:xfrm>
            <a:off x="8592128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ㅂ</a:t>
            </a:r>
            <a:endParaRPr lang="en-US" sz="7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8E984E-E2A7-41CE-A989-C12E2166CDBB}"/>
              </a:ext>
            </a:extLst>
          </p:cNvPr>
          <p:cNvSpPr/>
          <p:nvPr/>
        </p:nvSpPr>
        <p:spPr>
          <a:xfrm>
            <a:off x="10276520" y="1038681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ㅅ</a:t>
            </a:r>
            <a:endParaRPr lang="en-US" sz="72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7754-B33E-4EB6-B64B-9438E883BE58}"/>
              </a:ext>
            </a:extLst>
          </p:cNvPr>
          <p:cNvSpPr/>
          <p:nvPr/>
        </p:nvSpPr>
        <p:spPr>
          <a:xfrm>
            <a:off x="435596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ㅇ</a:t>
            </a:r>
            <a:endParaRPr lang="en-US" sz="72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2961D4-65A4-42F4-B0B7-42BB4B0A49CF}"/>
              </a:ext>
            </a:extLst>
          </p:cNvPr>
          <p:cNvSpPr/>
          <p:nvPr/>
        </p:nvSpPr>
        <p:spPr>
          <a:xfrm>
            <a:off x="2129224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ㅈ</a:t>
            </a:r>
            <a:endParaRPr lang="en-US" sz="72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74C7BD-3955-433B-BF38-0BDB6F8BD912}"/>
              </a:ext>
            </a:extLst>
          </p:cNvPr>
          <p:cNvSpPr/>
          <p:nvPr/>
        </p:nvSpPr>
        <p:spPr>
          <a:xfrm>
            <a:off x="3822852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ㅊ</a:t>
            </a:r>
            <a:endParaRPr lang="en-US" sz="7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D2DFF3-8092-4169-80E2-CAE9F71F1636}"/>
              </a:ext>
            </a:extLst>
          </p:cNvPr>
          <p:cNvSpPr/>
          <p:nvPr/>
        </p:nvSpPr>
        <p:spPr>
          <a:xfrm>
            <a:off x="5516480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ㅋ</a:t>
            </a:r>
            <a:endParaRPr lang="en-US" sz="72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CF7A70-E0C3-40B6-809B-805CB66F1CED}"/>
              </a:ext>
            </a:extLst>
          </p:cNvPr>
          <p:cNvSpPr/>
          <p:nvPr/>
        </p:nvSpPr>
        <p:spPr>
          <a:xfrm>
            <a:off x="7210108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ㅌ</a:t>
            </a:r>
            <a:endParaRPr lang="en-US" sz="72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E02D8-CE85-4FC0-9E0C-806A69FF3AD3}"/>
              </a:ext>
            </a:extLst>
          </p:cNvPr>
          <p:cNvSpPr/>
          <p:nvPr/>
        </p:nvSpPr>
        <p:spPr>
          <a:xfrm>
            <a:off x="8903736" y="4312253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ㅍ</a:t>
            </a:r>
            <a:endParaRPr lang="en-US" sz="72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BF9DDD-A151-492E-B44B-C622B77913F9}"/>
              </a:ext>
            </a:extLst>
          </p:cNvPr>
          <p:cNvSpPr/>
          <p:nvPr/>
        </p:nvSpPr>
        <p:spPr>
          <a:xfrm>
            <a:off x="10597362" y="4330704"/>
            <a:ext cx="1191126" cy="15039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/>
              <a:t>ㅎ</a:t>
            </a:r>
            <a:endParaRPr lang="en-US" sz="72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8B04C3-9323-4350-91F1-7AEBE9DA733A}"/>
              </a:ext>
            </a:extLst>
          </p:cNvPr>
          <p:cNvSpPr/>
          <p:nvPr/>
        </p:nvSpPr>
        <p:spPr>
          <a:xfrm>
            <a:off x="765721" y="1013765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ㄱ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0DF0AD-8CA3-4CF6-85F7-23826845B39F}"/>
              </a:ext>
            </a:extLst>
          </p:cNvPr>
          <p:cNvSpPr/>
          <p:nvPr/>
        </p:nvSpPr>
        <p:spPr>
          <a:xfrm>
            <a:off x="4134509" y="1029456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>
                <a:solidFill>
                  <a:srgbClr val="FF481D"/>
                </a:solidFill>
              </a:rPr>
              <a:t>ㄷ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A5541E-6F84-4BE5-AB55-469DF0A98410}"/>
              </a:ext>
            </a:extLst>
          </p:cNvPr>
          <p:cNvSpPr/>
          <p:nvPr/>
        </p:nvSpPr>
        <p:spPr>
          <a:xfrm>
            <a:off x="9178457" y="1029456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>
                <a:solidFill>
                  <a:srgbClr val="FF481D"/>
                </a:solidFill>
              </a:rPr>
              <a:t>ㅂ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B1A4CC-BF8A-48A2-BDA8-84AB289542FA}"/>
              </a:ext>
            </a:extLst>
          </p:cNvPr>
          <p:cNvSpPr/>
          <p:nvPr/>
        </p:nvSpPr>
        <p:spPr>
          <a:xfrm>
            <a:off x="10830716" y="1026223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ㅅ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7BA4CF-6D1D-4ACC-A7D3-C8D3AC5857E6}"/>
              </a:ext>
            </a:extLst>
          </p:cNvPr>
          <p:cNvSpPr/>
          <p:nvPr/>
        </p:nvSpPr>
        <p:spPr>
          <a:xfrm>
            <a:off x="2782068" y="4321830"/>
            <a:ext cx="1191126" cy="1503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rgbClr val="FF481D"/>
                </a:solidFill>
              </a:rPr>
              <a:t>ㅈ</a:t>
            </a:r>
            <a:endParaRPr lang="en-US" sz="7200" b="1" dirty="0">
              <a:solidFill>
                <a:srgbClr val="FF481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111B90-35DF-46AB-8B19-A14E0AED7E0A}"/>
              </a:ext>
            </a:extLst>
          </p:cNvPr>
          <p:cNvSpPr txBox="1"/>
          <p:nvPr/>
        </p:nvSpPr>
        <p:spPr>
          <a:xfrm>
            <a:off x="963075" y="239885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66CCFF"/>
                </a:solidFill>
              </a:rPr>
              <a:t>ㄲ</a:t>
            </a:r>
            <a:endParaRPr lang="en-US" sz="11500" b="1" dirty="0">
              <a:solidFill>
                <a:srgbClr val="66CC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36261C-4178-4E5D-9475-B3AC4AD74FEB}"/>
              </a:ext>
            </a:extLst>
          </p:cNvPr>
          <p:cNvSpPr txBox="1"/>
          <p:nvPr/>
        </p:nvSpPr>
        <p:spPr>
          <a:xfrm>
            <a:off x="3034071" y="2423775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92D050"/>
                </a:solidFill>
              </a:rPr>
              <a:t>ㄸ</a:t>
            </a:r>
            <a:endParaRPr lang="en-US" sz="11500" b="1" dirty="0">
              <a:solidFill>
                <a:srgbClr val="92D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0C9F84-97DE-45BD-9F74-0385B8151E21}"/>
              </a:ext>
            </a:extLst>
          </p:cNvPr>
          <p:cNvSpPr txBox="1"/>
          <p:nvPr/>
        </p:nvSpPr>
        <p:spPr>
          <a:xfrm>
            <a:off x="5105067" y="2425289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AFFF"/>
                </a:solidFill>
              </a:rPr>
              <a:t>ㅃ</a:t>
            </a:r>
            <a:endParaRPr lang="en-US" sz="11500" b="1" dirty="0">
              <a:solidFill>
                <a:srgbClr val="FFAF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F97EF0-77B7-49E4-AE72-45633AD0FA21}"/>
              </a:ext>
            </a:extLst>
          </p:cNvPr>
          <p:cNvSpPr txBox="1"/>
          <p:nvPr/>
        </p:nvSpPr>
        <p:spPr>
          <a:xfrm>
            <a:off x="7176063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D1CC"/>
                </a:solidFill>
              </a:rPr>
              <a:t>ㅆ</a:t>
            </a:r>
            <a:endParaRPr lang="en-US" sz="11500" b="1" dirty="0">
              <a:solidFill>
                <a:srgbClr val="00D1CC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C22FD9C-D622-4AD1-943E-022CECC21B24}"/>
              </a:ext>
            </a:extLst>
          </p:cNvPr>
          <p:cNvSpPr txBox="1"/>
          <p:nvPr/>
        </p:nvSpPr>
        <p:spPr>
          <a:xfrm>
            <a:off x="9247059" y="2424573"/>
            <a:ext cx="15656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FFC000"/>
                </a:solidFill>
              </a:rPr>
              <a:t>ㅉ</a:t>
            </a:r>
            <a:endParaRPr lang="en-US" sz="115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27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" grpId="0"/>
      <p:bldP spid="34" grpId="0"/>
      <p:bldP spid="35" grpId="0"/>
      <p:bldP spid="36" grpId="0"/>
      <p:bldP spid="3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34155" y="1956371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>
            <a:off x="1998593" y="2370611"/>
            <a:ext cx="778933" cy="779849"/>
          </a:xfrm>
          <a:prstGeom prst="ellipse">
            <a:avLst/>
          </a:prstGeom>
          <a:noFill/>
          <a:ln w="101600">
            <a:solidFill>
              <a:schemeClr val="accent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892940" y="2288082"/>
            <a:ext cx="77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ㅓ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EB752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꺼   떠   뻐   써   쩌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  <a:ln>
              <a:solidFill>
                <a:prstClr val="ltGray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EB7525"/>
                  </a:solidFill>
                </a:rPr>
                <a:t>두 꺼 워 요</a:t>
              </a:r>
              <a:endParaRPr lang="en-US" sz="4000" dirty="0">
                <a:solidFill>
                  <a:srgbClr val="EB7525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쌍자음이 모음＂ㅓ＂를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825093-0022-4AB1-B971-AD43274755F9}"/>
              </a:ext>
            </a:extLst>
          </p:cNvPr>
          <p:cNvGrpSpPr/>
          <p:nvPr/>
        </p:nvGrpSpPr>
        <p:grpSpPr>
          <a:xfrm>
            <a:off x="5848541" y="2099081"/>
            <a:ext cx="1830869" cy="1140918"/>
            <a:chOff x="6992705" y="1172242"/>
            <a:chExt cx="3200702" cy="1978218"/>
          </a:xfrm>
        </p:grpSpPr>
        <p:pic>
          <p:nvPicPr>
            <p:cNvPr id="26" name="Picture 2" descr="Thick And Thin Clipart">
              <a:extLst>
                <a:ext uri="{FF2B5EF4-FFF2-40B4-BE49-F238E27FC236}">
                  <a16:creationId xmlns:a16="http://schemas.microsoft.com/office/drawing/2014/main" id="{96975FA5-6F93-4BFC-A399-ECAE86469D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6" t="10295" r="6606" b="4825"/>
            <a:stretch/>
          </p:blipFill>
          <p:spPr bwMode="auto">
            <a:xfrm>
              <a:off x="6992705" y="1172242"/>
              <a:ext cx="3077727" cy="197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71CF67-A037-45BB-B9C9-07C14C820C75}"/>
                </a:ext>
              </a:extLst>
            </p:cNvPr>
            <p:cNvSpPr/>
            <p:nvPr/>
          </p:nvSpPr>
          <p:spPr>
            <a:xfrm>
              <a:off x="8230659" y="1172242"/>
              <a:ext cx="1962748" cy="179382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878389B-736B-46B8-ADC5-122684AF4E59}"/>
              </a:ext>
            </a:extLst>
          </p:cNvPr>
          <p:cNvGrpSpPr/>
          <p:nvPr/>
        </p:nvGrpSpPr>
        <p:grpSpPr>
          <a:xfrm>
            <a:off x="8345801" y="3814011"/>
            <a:ext cx="3308685" cy="755907"/>
            <a:chOff x="8309706" y="2480587"/>
            <a:chExt cx="3308685" cy="75590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5A0977-9908-4267-816D-54B4304BFE58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  <a:ln>
              <a:solidFill>
                <a:prstClr val="ltGray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EB7525"/>
                  </a:solidFill>
                </a:rPr>
                <a:t>떡 볶 이</a:t>
              </a:r>
              <a:endParaRPr lang="en-US" sz="4000" dirty="0">
                <a:solidFill>
                  <a:srgbClr val="EB7525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F1C09C-4396-4C51-BAF5-68A0FBA50098}"/>
                </a:ext>
              </a:extLst>
            </p:cNvPr>
            <p:cNvSpPr/>
            <p:nvPr/>
          </p:nvSpPr>
          <p:spPr>
            <a:xfrm>
              <a:off x="8356143" y="3118655"/>
              <a:ext cx="1379093" cy="1178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17" descr="A close up of a plate of food&#10;&#10;Description automatically generated">
            <a:extLst>
              <a:ext uri="{FF2B5EF4-FFF2-40B4-BE49-F238E27FC236}">
                <a16:creationId xmlns:a16="http://schemas.microsoft.com/office/drawing/2014/main" id="{7E54C245-3812-44C0-8135-58AF290E01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41" y="3537542"/>
            <a:ext cx="1715668" cy="1140919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E8070BB9-2CB0-4F74-BB68-27205A036752}"/>
              </a:ext>
            </a:extLst>
          </p:cNvPr>
          <p:cNvGrpSpPr/>
          <p:nvPr/>
        </p:nvGrpSpPr>
        <p:grpSpPr>
          <a:xfrm>
            <a:off x="8345801" y="5421316"/>
            <a:ext cx="3308685" cy="755907"/>
            <a:chOff x="8309706" y="2480587"/>
            <a:chExt cx="3308685" cy="75590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3E2716-39FD-45EB-B56D-E4A44ACA50FA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  <a:ln>
              <a:solidFill>
                <a:prstClr val="ltGray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EB7525"/>
                  </a:solidFill>
                </a:rPr>
                <a:t>뚜 껑</a:t>
              </a:r>
              <a:endParaRPr lang="en-US" sz="4000" dirty="0">
                <a:solidFill>
                  <a:srgbClr val="EB7525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9BE116-AF08-4C1D-B404-C27AF839FD4E}"/>
                </a:ext>
              </a:extLst>
            </p:cNvPr>
            <p:cNvSpPr/>
            <p:nvPr/>
          </p:nvSpPr>
          <p:spPr>
            <a:xfrm>
              <a:off x="8356143" y="3118655"/>
              <a:ext cx="1379093" cy="1178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269AAA-549D-4496-B220-92A92C6735BC}"/>
              </a:ext>
            </a:extLst>
          </p:cNvPr>
          <p:cNvGrpSpPr/>
          <p:nvPr/>
        </p:nvGrpSpPr>
        <p:grpSpPr>
          <a:xfrm>
            <a:off x="6184712" y="5131756"/>
            <a:ext cx="1287296" cy="1287006"/>
            <a:chOff x="6278283" y="5042875"/>
            <a:chExt cx="1649911" cy="171887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63421AC-7581-4634-B797-443FF129C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78283" y="5042875"/>
              <a:ext cx="1649911" cy="1718872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8733E7D-980C-4D88-A62A-A3B45B411777}"/>
                </a:ext>
              </a:extLst>
            </p:cNvPr>
            <p:cNvSpPr/>
            <p:nvPr/>
          </p:nvSpPr>
          <p:spPr>
            <a:xfrm>
              <a:off x="6278283" y="5042875"/>
              <a:ext cx="1494117" cy="820025"/>
            </a:xfrm>
            <a:prstGeom prst="ellipse">
              <a:avLst/>
            </a:prstGeom>
            <a:noFill/>
            <a:ln w="1016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8536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치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즈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cheese, food&#10;&#10;Description automatically generated">
            <a:extLst>
              <a:ext uri="{FF2B5EF4-FFF2-40B4-BE49-F238E27FC236}">
                <a16:creationId xmlns:a16="http://schemas.microsoft.com/office/drawing/2014/main" id="{4415F196-40B6-4E76-BEC4-655AB1B64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225" y="489574"/>
            <a:ext cx="2755550" cy="23789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A11A5C-FDD4-48B7-BE1B-E77E3E5021F4}"/>
              </a:ext>
            </a:extLst>
          </p:cNvPr>
          <p:cNvSpPr/>
          <p:nvPr/>
        </p:nvSpPr>
        <p:spPr>
          <a:xfrm>
            <a:off x="7066548" y="0"/>
            <a:ext cx="521769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http://clipart-library.com/clip-art/293-2932449_cheese-png-clipart-cheddar-cheese-clipart.htm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8169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D3A8AF-F677-468C-B4A2-CC5486C1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025" y="0"/>
            <a:ext cx="483071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763320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763321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179379" y="46455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792534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5242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26746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치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0444" y="18379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26994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ㅡ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03276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즈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4883245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142594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321249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C98EE45-5AF3-4647-9CFA-56FABF83C470}"/>
              </a:ext>
            </a:extLst>
          </p:cNvPr>
          <p:cNvSpPr/>
          <p:nvPr/>
        </p:nvSpPr>
        <p:spPr>
          <a:xfrm>
            <a:off x="7748223" y="47417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00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김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치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901DA0-121E-445F-865C-D1C6A9531A2A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https://pixabay.com/images/id-2356690/</a:t>
            </a:r>
          </a:p>
        </p:txBody>
      </p:sp>
      <p:pic>
        <p:nvPicPr>
          <p:cNvPr id="4" name="Picture 3" descr="A close up of a bowl of food on a plate&#10;&#10;Description automatically generated">
            <a:extLst>
              <a:ext uri="{FF2B5EF4-FFF2-40B4-BE49-F238E27FC236}">
                <a16:creationId xmlns:a16="http://schemas.microsoft.com/office/drawing/2014/main" id="{F6C60BC1-5643-40B3-9F38-2072219F3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093" y="514495"/>
            <a:ext cx="3631814" cy="242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6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33964F-D5B9-4095-9631-BA4042EF6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105" y="0"/>
            <a:ext cx="4481012" cy="6182549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23803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23804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04367" y="491590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882045" y="483938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3797396" y="183512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459402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김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028280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ㅊ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6921100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516843" y="285247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치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4973063" y="48550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136011" y="483938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427554" y="485141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AC8537F-4210-49E8-984B-FDE7D8B0444B}"/>
              </a:ext>
            </a:extLst>
          </p:cNvPr>
          <p:cNvSpPr/>
          <p:nvPr/>
        </p:nvSpPr>
        <p:spPr>
          <a:xfrm>
            <a:off x="5720931" y="4504479"/>
            <a:ext cx="1302760" cy="1302760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매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F63F0B-8379-49E4-A870-EAA9B365904E}"/>
              </a:ext>
            </a:extLst>
          </p:cNvPr>
          <p:cNvSpPr/>
          <p:nvPr/>
        </p:nvSpPr>
        <p:spPr>
          <a:xfrm>
            <a:off x="4459402" y="18471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ㅣ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2AEF6-33D8-4EEA-A519-B6397E5642BF}"/>
              </a:ext>
            </a:extLst>
          </p:cNvPr>
          <p:cNvSpPr txBox="1"/>
          <p:nvPr/>
        </p:nvSpPr>
        <p:spPr>
          <a:xfrm>
            <a:off x="9978189" y="24063"/>
            <a:ext cx="22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이중모음 </a:t>
            </a:r>
            <a:r>
              <a:rPr lang="en-US" altLang="ko-KR" dirty="0"/>
              <a:t>“</a:t>
            </a:r>
            <a:r>
              <a:rPr lang="ko-KR" altLang="en-US" dirty="0" err="1"/>
              <a:t>ㅐ</a:t>
            </a:r>
            <a:r>
              <a:rPr lang="en-US" altLang="ko-KR" dirty="0"/>
              <a:t>”</a:t>
            </a:r>
            <a:r>
              <a:rPr lang="ko-KR" altLang="en-US" dirty="0"/>
              <a:t>소개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84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1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9" name="Picture 2" descr="Clip art dvd">
            <a:extLst>
              <a:ext uri="{FF2B5EF4-FFF2-40B4-BE49-F238E27FC236}">
                <a16:creationId xmlns:a16="http://schemas.microsoft.com/office/drawing/2014/main" id="{23DEF088-A782-45D8-AB9C-52E69CAAA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698" y="5175928"/>
            <a:ext cx="911289" cy="9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0325AA8-4CB1-4689-90B2-ED0E49EC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158" y="5322109"/>
            <a:ext cx="1199490" cy="755679"/>
          </a:xfrm>
          <a:prstGeom prst="rect">
            <a:avLst/>
          </a:prstGeom>
        </p:spPr>
      </p:pic>
      <p:pic>
        <p:nvPicPr>
          <p:cNvPr id="21" name="Picture 2" descr="What Are the Different Types of Spicy Tofu Foods?">
            <a:extLst>
              <a:ext uri="{FF2B5EF4-FFF2-40B4-BE49-F238E27FC236}">
                <a16:creationId xmlns:a16="http://schemas.microsoft.com/office/drawing/2014/main" id="{047F9127-F9EB-4CE2-AB5D-CD29C2DE2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7722" r="4295" b="9807"/>
          <a:stretch/>
        </p:blipFill>
        <p:spPr bwMode="auto">
          <a:xfrm>
            <a:off x="1561857" y="5252879"/>
            <a:ext cx="1164200" cy="82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E0A8F751-21AD-4C86-818C-37C6AE5823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2" b="12142"/>
          <a:stretch/>
        </p:blipFill>
        <p:spPr>
          <a:xfrm>
            <a:off x="9805939" y="5240212"/>
            <a:ext cx="1261588" cy="942731"/>
          </a:xfrm>
          <a:prstGeom prst="rect">
            <a:avLst/>
          </a:prstGeom>
        </p:spPr>
      </p:pic>
      <p:pic>
        <p:nvPicPr>
          <p:cNvPr id="23" name="Picture 22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8314499F-CBCD-46FC-A025-A8A25423B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28" y="5216732"/>
            <a:ext cx="1041863" cy="84846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747081-6663-4110-84B9-17F5C90E9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6814" y="5252879"/>
            <a:ext cx="1041863" cy="868615"/>
          </a:xfrm>
          <a:prstGeom prst="rect">
            <a:avLst/>
          </a:prstGeom>
        </p:spPr>
      </p:pic>
      <p:pic>
        <p:nvPicPr>
          <p:cNvPr id="25" name="Picture 4" descr="Iron Clipart">
            <a:extLst>
              <a:ext uri="{FF2B5EF4-FFF2-40B4-BE49-F238E27FC236}">
                <a16:creationId xmlns:a16="http://schemas.microsoft.com/office/drawing/2014/main" id="{EFC59855-C767-42F5-8FB8-6668F366E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21" y="5178763"/>
            <a:ext cx="535064" cy="94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Golden Gate Bridge Clip art - Golden Arch Cliparts png download - 615*598 - Free Transparent Golden Gate Bridge png Download.">
            <a:extLst>
              <a:ext uri="{FF2B5EF4-FFF2-40B4-BE49-F238E27FC236}">
                <a16:creationId xmlns:a16="http://schemas.microsoft.com/office/drawing/2014/main" id="{1B7B0404-7C79-4B31-8389-82B72F874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68" y="5180525"/>
            <a:ext cx="848628" cy="8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9D963F-CA4F-4483-A954-9681C80126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819" y="5195411"/>
            <a:ext cx="891109" cy="891109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449987" y="1306725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813121" y="29677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5360824" y="1501774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918883" y="12870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8259679" y="150177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1FE702E-C8C9-4F67-8D91-54D424F50EF5}"/>
              </a:ext>
            </a:extLst>
          </p:cNvPr>
          <p:cNvSpPr/>
          <p:nvPr/>
        </p:nvSpPr>
        <p:spPr>
          <a:xfrm>
            <a:off x="8024645" y="120861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9596648" y="662836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3788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7.40741E-7 L 0.0211 -0.5208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" y="-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57604 -0.533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24505 -0.5416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3" y="-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9609 -0.5555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-0.35416 -0.6881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3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6 L 0.26992 -0.641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-3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-0.00338 -0.7344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3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-0.48008 -0.7173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3905 -0.7256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-3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7" grpId="0" animBg="1"/>
      <p:bldP spid="1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C281A9-56B6-4628-B0FE-301B3A1C19EE}"/>
              </a:ext>
            </a:extLst>
          </p:cNvPr>
          <p:cNvSpPr txBox="1"/>
          <p:nvPr/>
        </p:nvSpPr>
        <p:spPr>
          <a:xfrm>
            <a:off x="1724823" y="99290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ㅏ</a:t>
            </a:r>
            <a:endParaRPr lang="en-US" sz="166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3151091" y="353786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309047" y="777866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1270019" y="1821047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890338" y="4001037"/>
            <a:ext cx="3347466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accent2"/>
                </a:solidFill>
              </a:rPr>
              <a:t>[a]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4302230" y="1577287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4427231" y="3893236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/>
              <a:t>ae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327514-345C-4DC6-9243-88FCA7F1E673}"/>
              </a:ext>
            </a:extLst>
          </p:cNvPr>
          <p:cNvSpPr/>
          <p:nvPr/>
        </p:nvSpPr>
        <p:spPr>
          <a:xfrm>
            <a:off x="7098807" y="1536397"/>
            <a:ext cx="1475874" cy="416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94A820-5ADE-448F-8BFD-6620C5327D63}"/>
              </a:ext>
            </a:extLst>
          </p:cNvPr>
          <p:cNvSpPr txBox="1"/>
          <p:nvPr/>
        </p:nvSpPr>
        <p:spPr>
          <a:xfrm>
            <a:off x="2315851" y="99290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ㅣ</a:t>
            </a:r>
            <a:endParaRPr lang="en-US" sz="166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2F86B8-59F1-4A93-BC16-876BF07B1C5D}"/>
              </a:ext>
            </a:extLst>
          </p:cNvPr>
          <p:cNvGrpSpPr/>
          <p:nvPr/>
        </p:nvGrpSpPr>
        <p:grpSpPr>
          <a:xfrm>
            <a:off x="2739072" y="1136817"/>
            <a:ext cx="890692" cy="2123216"/>
            <a:chOff x="2739072" y="1136817"/>
            <a:chExt cx="890692" cy="212321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A6FC2D-3DF7-4916-9782-FF705436F182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AE56316-DEFE-4C37-B0C0-6739C56FB839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D62EF6-0603-4893-B6E7-95197C09D62B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A09247-F323-4E51-BEB0-3420AB576E53}"/>
              </a:ext>
            </a:extLst>
          </p:cNvPr>
          <p:cNvGrpSpPr/>
          <p:nvPr/>
        </p:nvGrpSpPr>
        <p:grpSpPr>
          <a:xfrm>
            <a:off x="7871424" y="1872846"/>
            <a:ext cx="4095750" cy="1200329"/>
            <a:chOff x="7871424" y="1872846"/>
            <a:chExt cx="4095750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F4D0B2-4B96-409C-AB88-15830B620911}"/>
                </a:ext>
              </a:extLst>
            </p:cNvPr>
            <p:cNvSpPr txBox="1"/>
            <p:nvPr/>
          </p:nvSpPr>
          <p:spPr>
            <a:xfrm>
              <a:off x="7871424" y="1872846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배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5" name="Picture 4" descr="A picture containing food, fruit&#10;&#10;Description automatically generated">
              <a:extLst>
                <a:ext uri="{FF2B5EF4-FFF2-40B4-BE49-F238E27FC236}">
                  <a16:creationId xmlns:a16="http://schemas.microsoft.com/office/drawing/2014/main" id="{C60FEF95-2571-4C6D-9680-CD9150A19E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8" r="21521"/>
            <a:stretch/>
          </p:blipFill>
          <p:spPr>
            <a:xfrm>
              <a:off x="8915593" y="1932014"/>
              <a:ext cx="960556" cy="976401"/>
            </a:xfrm>
            <a:prstGeom prst="rect">
              <a:avLst/>
            </a:prstGeom>
          </p:spPr>
        </p:pic>
        <p:pic>
          <p:nvPicPr>
            <p:cNvPr id="10" name="Picture 9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130B597C-B920-41BA-B936-EF1065CCE3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29" b="90000" l="10000" r="90000">
                          <a14:foregroundMark x1="47727" y1="8193" x2="47727" y2="8193"/>
                          <a14:foregroundMark x1="51364" y1="7229" x2="51364" y2="7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04" r="22600" b="10217"/>
            <a:stretch/>
          </p:blipFill>
          <p:spPr>
            <a:xfrm>
              <a:off x="9979973" y="1885465"/>
              <a:ext cx="689303" cy="1095240"/>
            </a:xfrm>
            <a:prstGeom prst="rect">
              <a:avLst/>
            </a:prstGeom>
          </p:spPr>
        </p:pic>
        <p:pic>
          <p:nvPicPr>
            <p:cNvPr id="12" name="Picture 11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2C8901F7-2B74-45B8-B458-ADEABBAAA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73100" y="1977302"/>
              <a:ext cx="1194074" cy="9211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61A9A22-55C4-4451-BA43-108B3914DA26}"/>
              </a:ext>
            </a:extLst>
          </p:cNvPr>
          <p:cNvGrpSpPr/>
          <p:nvPr/>
        </p:nvGrpSpPr>
        <p:grpSpPr>
          <a:xfrm>
            <a:off x="7871424" y="3095657"/>
            <a:ext cx="4095750" cy="1200329"/>
            <a:chOff x="7871424" y="3095657"/>
            <a:chExt cx="4095750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08B1D3-56AE-4033-B31B-4B7BB7CEC909}"/>
                </a:ext>
              </a:extLst>
            </p:cNvPr>
            <p:cNvSpPr txBox="1"/>
            <p:nvPr/>
          </p:nvSpPr>
          <p:spPr>
            <a:xfrm>
              <a:off x="7871424" y="3095657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새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9" name="Picture 18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C7A45ABC-9D7F-41D9-AFE5-8FA0D33BE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7452" y="3230400"/>
              <a:ext cx="971823" cy="948689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566B601-11AC-429E-8CB5-8E9D04AE680C}"/>
              </a:ext>
            </a:extLst>
          </p:cNvPr>
          <p:cNvGrpSpPr/>
          <p:nvPr/>
        </p:nvGrpSpPr>
        <p:grpSpPr>
          <a:xfrm>
            <a:off x="7871424" y="4318467"/>
            <a:ext cx="4152384" cy="1200329"/>
            <a:chOff x="7871424" y="4318467"/>
            <a:chExt cx="4152384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76E88D-1A9F-45D5-B58A-E88C604E54B7}"/>
                </a:ext>
              </a:extLst>
            </p:cNvPr>
            <p:cNvSpPr txBox="1"/>
            <p:nvPr/>
          </p:nvSpPr>
          <p:spPr>
            <a:xfrm>
              <a:off x="7871424" y="4318467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태극기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2" name="Picture 31" descr="A picture containing room&#10;&#10;Description automatically generated">
              <a:extLst>
                <a:ext uri="{FF2B5EF4-FFF2-40B4-BE49-F238E27FC236}">
                  <a16:creationId xmlns:a16="http://schemas.microsoft.com/office/drawing/2014/main" id="{5F718ED5-DB89-4139-9CD8-2939AFAD3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2014" y="4457931"/>
              <a:ext cx="1341794" cy="89418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F611BD-EC13-4EFA-BC4E-EDA2F3E6111B}"/>
              </a:ext>
            </a:extLst>
          </p:cNvPr>
          <p:cNvGrpSpPr/>
          <p:nvPr/>
        </p:nvGrpSpPr>
        <p:grpSpPr>
          <a:xfrm>
            <a:off x="7871424" y="650035"/>
            <a:ext cx="4095750" cy="1200329"/>
            <a:chOff x="7871424" y="650035"/>
            <a:chExt cx="4095750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AC192-C5CA-4F48-8EBB-C6981236A879}"/>
                </a:ext>
              </a:extLst>
            </p:cNvPr>
            <p:cNvSpPr txBox="1"/>
            <p:nvPr/>
          </p:nvSpPr>
          <p:spPr>
            <a:xfrm>
              <a:off x="7871424" y="650035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침대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47" name="Picture 46" descr="A picture containing drawing, bed, sign&#10;&#10;Description automatically generated">
              <a:extLst>
                <a:ext uri="{FF2B5EF4-FFF2-40B4-BE49-F238E27FC236}">
                  <a16:creationId xmlns:a16="http://schemas.microsoft.com/office/drawing/2014/main" id="{6593F1EC-504F-47F5-B527-FACC1BAD6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9851" y="872638"/>
              <a:ext cx="1475874" cy="8324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216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25651 0.0090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602 L 0.00078 0.3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4" grpId="1"/>
      <p:bldP spid="35" grpId="0"/>
      <p:bldP spid="35" grpId="1"/>
      <p:bldP spid="15" grpId="0" animBg="1"/>
      <p:bldP spid="2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g</a:t>
            </a:r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552731F-2703-48AA-A6B1-1FF911FE1597}"/>
              </a:ext>
            </a:extLst>
          </p:cNvPr>
          <p:cNvGrpSpPr/>
          <p:nvPr/>
        </p:nvGrpSpPr>
        <p:grpSpPr>
          <a:xfrm>
            <a:off x="8753475" y="5266966"/>
            <a:ext cx="4095750" cy="923330"/>
            <a:chOff x="8230804" y="5014203"/>
            <a:chExt cx="409575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08AF11-BB26-4F41-916E-905776C2D155}"/>
                </a:ext>
              </a:extLst>
            </p:cNvPr>
            <p:cNvSpPr txBox="1"/>
            <p:nvPr/>
          </p:nvSpPr>
          <p:spPr>
            <a:xfrm>
              <a:off x="8230804" y="5014203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찌개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" name="Picture 2" descr="A bowl of soup&#10;&#10;Description automatically generated">
              <a:extLst>
                <a:ext uri="{FF2B5EF4-FFF2-40B4-BE49-F238E27FC236}">
                  <a16:creationId xmlns:a16="http://schemas.microsoft.com/office/drawing/2014/main" id="{E8AC4158-B684-44BC-AAC1-90121589D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1061" y="5054175"/>
              <a:ext cx="1092872" cy="8724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459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9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n</a:t>
            </a:r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ㄴ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1635256" y="661585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0441F2-C16A-4606-9592-0E1C3F9FF29D}"/>
              </a:ext>
            </a:extLst>
          </p:cNvPr>
          <p:cNvSpPr txBox="1"/>
          <p:nvPr/>
        </p:nvSpPr>
        <p:spPr>
          <a:xfrm>
            <a:off x="8019014" y="5300773"/>
            <a:ext cx="3988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>
                <a:solidFill>
                  <a:schemeClr val="tx1">
                    <a:lumMod val="50000"/>
                    <a:lumOff val="50000"/>
                  </a:schemeClr>
                </a:solidFill>
              </a:rPr>
              <a:t>내</a:t>
            </a:r>
            <a:r>
              <a:rPr lang="ko-KR" altLang="en-US" sz="5400">
                <a:solidFill>
                  <a:schemeClr val="tx1">
                    <a:lumMod val="50000"/>
                    <a:lumOff val="50000"/>
                  </a:schemeClr>
                </a:solidFill>
              </a:rPr>
              <a:t>가 할게요</a:t>
            </a:r>
            <a:r>
              <a:rPr lang="en-US" altLang="ko-KR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38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  <p:bldP spid="26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d</a:t>
            </a:r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ㄷ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0DCB3E-CDC2-428E-AF74-ADAD8121AFEB}"/>
              </a:ext>
            </a:extLst>
          </p:cNvPr>
          <p:cNvGrpSpPr/>
          <p:nvPr/>
        </p:nvGrpSpPr>
        <p:grpSpPr>
          <a:xfrm>
            <a:off x="8808525" y="5228281"/>
            <a:ext cx="4095750" cy="1015663"/>
            <a:chOff x="8378423" y="732511"/>
            <a:chExt cx="4095750" cy="10156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01889D-43A1-45F1-93AC-4E60B50E624A}"/>
                </a:ext>
              </a:extLst>
            </p:cNvPr>
            <p:cNvSpPr txBox="1"/>
            <p:nvPr/>
          </p:nvSpPr>
          <p:spPr>
            <a:xfrm>
              <a:off x="8378423" y="732511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침대</a:t>
              </a:r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8" name="Picture 27" descr="A picture containing drawing, bed, sign&#10;&#10;Description automatically generated">
              <a:extLst>
                <a:ext uri="{FF2B5EF4-FFF2-40B4-BE49-F238E27FC236}">
                  <a16:creationId xmlns:a16="http://schemas.microsoft.com/office/drawing/2014/main" id="{B6CA01CB-D907-4556-8FF7-E60DFAB60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9851" y="872638"/>
              <a:ext cx="1475874" cy="83248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5E0AE87-131B-4797-A7E9-C0E57BCFD568}"/>
              </a:ext>
            </a:extLst>
          </p:cNvPr>
          <p:cNvGrpSpPr/>
          <p:nvPr/>
        </p:nvGrpSpPr>
        <p:grpSpPr>
          <a:xfrm>
            <a:off x="5416632" y="5212582"/>
            <a:ext cx="4095750" cy="1031362"/>
            <a:chOff x="7923811" y="5692301"/>
            <a:chExt cx="4095750" cy="10313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B5ED86-64B2-4AAF-933A-66965153E999}"/>
                </a:ext>
              </a:extLst>
            </p:cNvPr>
            <p:cNvSpPr txBox="1"/>
            <p:nvPr/>
          </p:nvSpPr>
          <p:spPr>
            <a:xfrm>
              <a:off x="7923811" y="5708000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대나무</a:t>
              </a:r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5" name="Picture 34" descr="A picture containing vase, green, flower, sitting&#10;&#10;Description automatically generated">
              <a:extLst>
                <a:ext uri="{FF2B5EF4-FFF2-40B4-BE49-F238E27FC236}">
                  <a16:creationId xmlns:a16="http://schemas.microsoft.com/office/drawing/2014/main" id="{15E04D39-6092-4A57-870E-390565445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5108" y="5692301"/>
              <a:ext cx="732678" cy="1009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028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3013243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m</a:t>
            </a:r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ㅁ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928476" y="661345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47EFF0-ACC8-4D95-ABB9-5B148C7DC3BB}"/>
              </a:ext>
            </a:extLst>
          </p:cNvPr>
          <p:cNvSpPr txBox="1"/>
          <p:nvPr/>
        </p:nvSpPr>
        <p:spPr>
          <a:xfrm>
            <a:off x="6020441" y="5326142"/>
            <a:ext cx="6254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김치찌개가 </a:t>
            </a:r>
            <a:r>
              <a:rPr lang="ko-KR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매</a:t>
            </a:r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워요</a:t>
            </a:r>
            <a:r>
              <a:rPr lang="en-US" altLang="ko-KR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39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  <p:bldP spid="2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b</a:t>
            </a:r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ㅂ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5073957" y="64931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D1F8C8-E561-46E6-A955-732984D6E4D0}"/>
              </a:ext>
            </a:extLst>
          </p:cNvPr>
          <p:cNvGrpSpPr/>
          <p:nvPr/>
        </p:nvGrpSpPr>
        <p:grpSpPr>
          <a:xfrm>
            <a:off x="7967335" y="4989967"/>
            <a:ext cx="4095750" cy="1200329"/>
            <a:chOff x="7871424" y="1872846"/>
            <a:chExt cx="4095750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A8B510-AB07-4B78-8CCE-73A389DA5BDE}"/>
                </a:ext>
              </a:extLst>
            </p:cNvPr>
            <p:cNvSpPr txBox="1"/>
            <p:nvPr/>
          </p:nvSpPr>
          <p:spPr>
            <a:xfrm>
              <a:off x="7871424" y="1872846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배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8" name="Picture 27" descr="A picture containing food, fruit&#10;&#10;Description automatically generated">
              <a:extLst>
                <a:ext uri="{FF2B5EF4-FFF2-40B4-BE49-F238E27FC236}">
                  <a16:creationId xmlns:a16="http://schemas.microsoft.com/office/drawing/2014/main" id="{64F7F908-AD91-4F72-AA59-FE0E115063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8" r="21521"/>
            <a:stretch/>
          </p:blipFill>
          <p:spPr>
            <a:xfrm>
              <a:off x="8915593" y="1932014"/>
              <a:ext cx="960556" cy="976401"/>
            </a:xfrm>
            <a:prstGeom prst="rect">
              <a:avLst/>
            </a:prstGeom>
          </p:spPr>
        </p:pic>
        <p:pic>
          <p:nvPicPr>
            <p:cNvPr id="33" name="Picture 32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4796F25A-B3BD-4DBC-B3B5-91CA4DDF3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29" b="90000" l="10000" r="90000">
                          <a14:foregroundMark x1="47727" y1="8193" x2="47727" y2="8193"/>
                          <a14:foregroundMark x1="51364" y1="7229" x2="51364" y2="7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04" r="22600" b="10217"/>
            <a:stretch/>
          </p:blipFill>
          <p:spPr>
            <a:xfrm>
              <a:off x="9979973" y="1885465"/>
              <a:ext cx="689303" cy="1095240"/>
            </a:xfrm>
            <a:prstGeom prst="rect">
              <a:avLst/>
            </a:prstGeom>
          </p:spPr>
        </p:pic>
        <p:pic>
          <p:nvPicPr>
            <p:cNvPr id="34" name="Picture 33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D66E2887-9FEF-4CD0-A512-FD4B143C5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73100" y="1977302"/>
              <a:ext cx="1194074" cy="921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6046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s</a:t>
            </a:r>
            <a:r>
              <a:rPr lang="en-US" sz="8000" dirty="0" err="1">
                <a:solidFill>
                  <a:srgbClr val="6CB077"/>
                </a:solidFill>
              </a:rPr>
              <a:t>ae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ㅅ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6219436" y="662200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0E8868-248B-4043-8713-39DD69DD11D2}"/>
              </a:ext>
            </a:extLst>
          </p:cNvPr>
          <p:cNvGrpSpPr/>
          <p:nvPr/>
        </p:nvGrpSpPr>
        <p:grpSpPr>
          <a:xfrm>
            <a:off x="9655873" y="5263915"/>
            <a:ext cx="4095750" cy="948689"/>
            <a:chOff x="7871424" y="3095657"/>
            <a:chExt cx="4095750" cy="9486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6FA8B8-EFAF-4482-BBD7-ED3792D6D34C}"/>
                </a:ext>
              </a:extLst>
            </p:cNvPr>
            <p:cNvSpPr txBox="1"/>
            <p:nvPr/>
          </p:nvSpPr>
          <p:spPr>
            <a:xfrm>
              <a:off x="7871424" y="3095657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새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8" name="Picture 27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0FD158BA-754E-46DF-BFB4-F7C986C3A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0616" y="3095657"/>
              <a:ext cx="971823" cy="948689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9A2C880-D0A3-440A-84BD-552834311B55}"/>
              </a:ext>
            </a:extLst>
          </p:cNvPr>
          <p:cNvGrpSpPr/>
          <p:nvPr/>
        </p:nvGrpSpPr>
        <p:grpSpPr>
          <a:xfrm>
            <a:off x="6462519" y="4876536"/>
            <a:ext cx="4095750" cy="1287726"/>
            <a:chOff x="6462519" y="4876536"/>
            <a:chExt cx="4095750" cy="128772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7A2634-70CB-49D7-ADDF-4288105097E4}"/>
                </a:ext>
              </a:extLst>
            </p:cNvPr>
            <p:cNvSpPr txBox="1"/>
            <p:nvPr/>
          </p:nvSpPr>
          <p:spPr>
            <a:xfrm>
              <a:off x="6462519" y="5240932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새우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4" name="Picture 33" descr="A picture containing cable&#10;&#10;Description automatically generated">
              <a:extLst>
                <a:ext uri="{FF2B5EF4-FFF2-40B4-BE49-F238E27FC236}">
                  <a16:creationId xmlns:a16="http://schemas.microsoft.com/office/drawing/2014/main" id="{F6994486-A2BB-4403-B128-9235269C7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9819" y="4876536"/>
              <a:ext cx="1059258" cy="1287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86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6CB077"/>
                </a:solidFill>
              </a:rPr>
              <a:t>ae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ㅇ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3E7A72-CE4C-4545-8F5F-03FB007900C2}"/>
              </a:ext>
            </a:extLst>
          </p:cNvPr>
          <p:cNvGrpSpPr/>
          <p:nvPr/>
        </p:nvGrpSpPr>
        <p:grpSpPr>
          <a:xfrm>
            <a:off x="8177174" y="5123217"/>
            <a:ext cx="4095750" cy="1200329"/>
            <a:chOff x="8198608" y="5630635"/>
            <a:chExt cx="4095750" cy="1200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936B40-686F-4B86-8114-F69FAB191435}"/>
                </a:ext>
              </a:extLst>
            </p:cNvPr>
            <p:cNvSpPr txBox="1"/>
            <p:nvPr/>
          </p:nvSpPr>
          <p:spPr>
            <a:xfrm>
              <a:off x="8198608" y="5630635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애벌레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8" name="Picture 2" descr="Cartoon Caterpillar - Vector map of caterpillars png download ...">
              <a:extLst>
                <a:ext uri="{FF2B5EF4-FFF2-40B4-BE49-F238E27FC236}">
                  <a16:creationId xmlns:a16="http://schemas.microsoft.com/office/drawing/2014/main" id="{18D67A7C-5EF0-485B-8F2C-8A250323E7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5600" y="5827336"/>
              <a:ext cx="1315554" cy="806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428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j</a:t>
            </a:r>
            <a:r>
              <a:rPr lang="en-US" sz="8000" dirty="0" err="1">
                <a:solidFill>
                  <a:srgbClr val="6CB077"/>
                </a:solidFill>
              </a:rPr>
              <a:t>ae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ㅈ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BBB800-D0F5-44FB-AEF2-EF343E0F6A95}"/>
              </a:ext>
            </a:extLst>
          </p:cNvPr>
          <p:cNvSpPr txBox="1"/>
          <p:nvPr/>
        </p:nvSpPr>
        <p:spPr>
          <a:xfrm>
            <a:off x="6087360" y="5304355"/>
            <a:ext cx="6096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영화가 재미있어요</a:t>
            </a:r>
            <a:r>
              <a:rPr lang="en-US" altLang="ko-KR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53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  <p:bldP spid="26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492041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3752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782999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28478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73957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ㅐ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5199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t</a:t>
            </a:r>
            <a:r>
              <a:rPr lang="en-US" sz="8000" dirty="0" err="1">
                <a:solidFill>
                  <a:srgbClr val="6CB077"/>
                </a:solidFill>
              </a:rPr>
              <a:t>ae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ㅌ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5C437-AFF4-417E-843B-B59A4B16CD34}"/>
              </a:ext>
            </a:extLst>
          </p:cNvPr>
          <p:cNvGrpSpPr/>
          <p:nvPr/>
        </p:nvGrpSpPr>
        <p:grpSpPr>
          <a:xfrm>
            <a:off x="184865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55853-BA57-4F20-8493-AE88DA53A319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907D753-9362-4EE7-85E7-6FCBDBDEF85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C4E42AE-132B-4E60-8DBC-4F2A35E10DBE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6219436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AC31EAB7-3E6C-4E5E-844B-661B32AAE58D}"/>
              </a:ext>
            </a:extLst>
          </p:cNvPr>
          <p:cNvSpPr/>
          <p:nvPr/>
        </p:nvSpPr>
        <p:spPr>
          <a:xfrm>
            <a:off x="7364915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3C928E93-FB73-478E-A06E-8B00E6FEC1C9}"/>
              </a:ext>
            </a:extLst>
          </p:cNvPr>
          <p:cNvSpPr/>
          <p:nvPr/>
        </p:nvSpPr>
        <p:spPr>
          <a:xfrm>
            <a:off x="8510394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A0E4740D-3D85-43F0-93EA-052E03CF7E2F}"/>
              </a:ext>
            </a:extLst>
          </p:cNvPr>
          <p:cNvSpPr/>
          <p:nvPr/>
        </p:nvSpPr>
        <p:spPr>
          <a:xfrm>
            <a:off x="9655873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sp>
        <p:nvSpPr>
          <p:cNvPr id="42" name="직사각형 7">
            <a:extLst>
              <a:ext uri="{FF2B5EF4-FFF2-40B4-BE49-F238E27FC236}">
                <a16:creationId xmlns:a16="http://schemas.microsoft.com/office/drawing/2014/main" id="{6BAD6BD6-844B-4C6C-956B-6666F646047E}"/>
              </a:ext>
            </a:extLst>
          </p:cNvPr>
          <p:cNvSpPr/>
          <p:nvPr/>
        </p:nvSpPr>
        <p:spPr>
          <a:xfrm>
            <a:off x="10801350" y="661541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ㅎ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383506-4C97-408B-BFB0-76173F7D9217}"/>
              </a:ext>
            </a:extLst>
          </p:cNvPr>
          <p:cNvGrpSpPr/>
          <p:nvPr/>
        </p:nvGrpSpPr>
        <p:grpSpPr>
          <a:xfrm>
            <a:off x="6275228" y="2890988"/>
            <a:ext cx="890692" cy="2123216"/>
            <a:chOff x="2739072" y="1136817"/>
            <a:chExt cx="890692" cy="2123216"/>
          </a:xfrm>
          <a:solidFill>
            <a:srgbClr val="51BB6D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60E82E-4D7A-493F-B11E-B71F77F1A0E3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2BBAFBE-79E2-4270-8CB0-42D5CCB214DA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959AEB-5E2C-434A-BD10-03D7CF696C55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9655871" y="661541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9C82E2-A260-470E-A4A3-52F3D0D0D9AE}"/>
              </a:ext>
            </a:extLst>
          </p:cNvPr>
          <p:cNvGrpSpPr/>
          <p:nvPr/>
        </p:nvGrpSpPr>
        <p:grpSpPr>
          <a:xfrm>
            <a:off x="8311399" y="5227883"/>
            <a:ext cx="4095750" cy="923330"/>
            <a:chOff x="7871424" y="4318467"/>
            <a:chExt cx="409575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147C03-4C67-401C-B82D-1AC8D32F5E19}"/>
                </a:ext>
              </a:extLst>
            </p:cNvPr>
            <p:cNvSpPr txBox="1"/>
            <p:nvPr/>
          </p:nvSpPr>
          <p:spPr>
            <a:xfrm>
              <a:off x="7871424" y="4318467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태극기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8" name="Picture 27" descr="A picture containing room&#10;&#10;Description automatically generated">
              <a:extLst>
                <a:ext uri="{FF2B5EF4-FFF2-40B4-BE49-F238E27FC236}">
                  <a16:creationId xmlns:a16="http://schemas.microsoft.com/office/drawing/2014/main" id="{3F21EB2A-9D09-4578-B6BB-9731D83AC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380" y="4333042"/>
              <a:ext cx="1341794" cy="89418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E64BC5-0A49-4D5A-B56A-66ED6C45EB4A}"/>
              </a:ext>
            </a:extLst>
          </p:cNvPr>
          <p:cNvGrpSpPr/>
          <p:nvPr/>
        </p:nvGrpSpPr>
        <p:grpSpPr>
          <a:xfrm>
            <a:off x="4502401" y="5171429"/>
            <a:ext cx="4521127" cy="965209"/>
            <a:chOff x="2581740" y="5670332"/>
            <a:chExt cx="4521127" cy="96520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010F1-4098-46C3-AFD2-BB2B9F83B47F}"/>
                </a:ext>
              </a:extLst>
            </p:cNvPr>
            <p:cNvSpPr txBox="1"/>
            <p:nvPr/>
          </p:nvSpPr>
          <p:spPr>
            <a:xfrm>
              <a:off x="2581740" y="5712211"/>
              <a:ext cx="45211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태권도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5" name="Picture 34" descr="A group of people posing for the camera&#10;&#10;Description automatically generated">
              <a:extLst>
                <a:ext uri="{FF2B5EF4-FFF2-40B4-BE49-F238E27FC236}">
                  <a16:creationId xmlns:a16="http://schemas.microsoft.com/office/drawing/2014/main" id="{730F2659-41B2-4810-8B2B-4FC2C3D51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5613" y="5670332"/>
              <a:ext cx="1396831" cy="931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0644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3336</TotalTime>
  <Words>3561</Words>
  <Application>Microsoft Office PowerPoint</Application>
  <PresentationFormat>Widescreen</PresentationFormat>
  <Paragraphs>1576</Paragraphs>
  <Slides>106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6" baseType="lpstr">
      <vt:lpstr>Adobe 고딕 Std B</vt:lpstr>
      <vt:lpstr>hurme_no2-webfont</vt:lpstr>
      <vt:lpstr>NanumBarunGothic</vt:lpstr>
      <vt:lpstr>NanumGothic</vt:lpstr>
      <vt:lpstr>맑은 고딕</vt:lpstr>
      <vt:lpstr>헤움햇살162</vt:lpstr>
      <vt:lpstr>Arial</vt:lpstr>
      <vt:lpstr>Calibri</vt:lpstr>
      <vt:lpstr>Calibri Light</vt:lpstr>
      <vt:lpstr>Office Theme</vt:lpstr>
      <vt:lpstr>    고학년을 위한 한국어 기초    Unit 11_자음 “ㅊ＂이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134</cp:revision>
  <dcterms:created xsi:type="dcterms:W3CDTF">2020-05-23T02:12:59Z</dcterms:created>
  <dcterms:modified xsi:type="dcterms:W3CDTF">2020-06-27T04:35:20Z</dcterms:modified>
</cp:coreProperties>
</file>